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3.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 id="2147483703" r:id="rId5"/>
    <p:sldMasterId id="2147483715" r:id="rId6"/>
    <p:sldMasterId id="2147483727" r:id="rId7"/>
  </p:sldMasterIdLst>
  <p:notesMasterIdLst>
    <p:notesMasterId r:id="rId53"/>
  </p:notesMasterIdLst>
  <p:sldIdLst>
    <p:sldId id="264" r:id="rId8"/>
    <p:sldId id="256" r:id="rId9"/>
    <p:sldId id="383" r:id="rId10"/>
    <p:sldId id="269" r:id="rId11"/>
    <p:sldId id="266" r:id="rId12"/>
    <p:sldId id="271" r:id="rId13"/>
    <p:sldId id="272" r:id="rId14"/>
    <p:sldId id="268" r:id="rId15"/>
    <p:sldId id="613" r:id="rId16"/>
    <p:sldId id="385" r:id="rId17"/>
    <p:sldId id="609" r:id="rId18"/>
    <p:sldId id="608" r:id="rId19"/>
    <p:sldId id="610" r:id="rId20"/>
    <p:sldId id="602" r:id="rId21"/>
    <p:sldId id="607" r:id="rId22"/>
    <p:sldId id="529" r:id="rId23"/>
    <p:sldId id="546" r:id="rId24"/>
    <p:sldId id="573" r:id="rId25"/>
    <p:sldId id="601" r:id="rId26"/>
    <p:sldId id="258" r:id="rId27"/>
    <p:sldId id="262" r:id="rId28"/>
    <p:sldId id="587" r:id="rId29"/>
    <p:sldId id="606" r:id="rId30"/>
    <p:sldId id="257" r:id="rId31"/>
    <p:sldId id="588" r:id="rId32"/>
    <p:sldId id="484" r:id="rId33"/>
    <p:sldId id="527" r:id="rId34"/>
    <p:sldId id="524" r:id="rId35"/>
    <p:sldId id="523" r:id="rId36"/>
    <p:sldId id="611" r:id="rId37"/>
    <p:sldId id="612" r:id="rId38"/>
    <p:sldId id="528" r:id="rId39"/>
    <p:sldId id="273" r:id="rId40"/>
    <p:sldId id="341" r:id="rId41"/>
    <p:sldId id="380" r:id="rId42"/>
    <p:sldId id="369" r:id="rId43"/>
    <p:sldId id="381" r:id="rId44"/>
    <p:sldId id="297" r:id="rId45"/>
    <p:sldId id="382" r:id="rId46"/>
    <p:sldId id="278" r:id="rId47"/>
    <p:sldId id="298" r:id="rId48"/>
    <p:sldId id="378" r:id="rId49"/>
    <p:sldId id="375" r:id="rId50"/>
    <p:sldId id="384" r:id="rId51"/>
    <p:sldId id="270" r:id="rId52"/>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1EDF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D2F0236-3542-4D4D-B93C-CC3133CBDD3B}" v="146" dt="2023-05-22T19:58:41.703"/>
    <p1510:client id="{618E1377-0447-4A18-9065-C89248FE4449}" v="7" dt="2023-05-16T11:41:47.456"/>
    <p1510:client id="{645DD0EA-80D7-4D37-AB92-8B42558A1CCD}" v="27" dt="2023-05-30T15:56:17.630"/>
    <p1510:client id="{9A191CDF-91F8-4302-8F5F-3375B399E157}" v="73" dt="2023-05-16T16:51:46.50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678" y="10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viewProps" Target="view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notesMaster" Target="notesMasters/notesMaster1.xml"/><Relationship Id="rId58" Type="http://schemas.microsoft.com/office/2016/11/relationships/changesInfo" Target="changesInfos/changesInfo1.xml"/><Relationship Id="rId5" Type="http://schemas.openxmlformats.org/officeDocument/2006/relationships/slideMaster" Target="slideMasters/slideMaster2.xml"/><Relationship Id="rId19" Type="http://schemas.openxmlformats.org/officeDocument/2006/relationships/slide" Target="slides/slide12.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theme" Target="theme/theme1.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microsoft.com/office/2015/10/relationships/revisionInfo" Target="revisionInfo.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tableStyles" Target="tableStyles.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oedhart, Corine" userId="S::corine.goedhart@roosendaal.nl::ee7870cb-688f-4d06-a6f0-2a3c56300822" providerId="AD" clId="Web-{645DD0EA-80D7-4D37-AB92-8B42558A1CCD}"/>
    <pc:docChg chg="addSld delSld modSld">
      <pc:chgData name="Goedhart, Corine" userId="S::corine.goedhart@roosendaal.nl::ee7870cb-688f-4d06-a6f0-2a3c56300822" providerId="AD" clId="Web-{645DD0EA-80D7-4D37-AB92-8B42558A1CCD}" dt="2023-05-30T15:56:17.630" v="14" actId="20577"/>
      <pc:docMkLst>
        <pc:docMk/>
      </pc:docMkLst>
      <pc:sldChg chg="modSp">
        <pc:chgData name="Goedhart, Corine" userId="S::corine.goedhart@roosendaal.nl::ee7870cb-688f-4d06-a6f0-2a3c56300822" providerId="AD" clId="Web-{645DD0EA-80D7-4D37-AB92-8B42558A1CCD}" dt="2023-05-30T15:56:17.630" v="14" actId="20577"/>
        <pc:sldMkLst>
          <pc:docMk/>
          <pc:sldMk cId="4268711257" sldId="264"/>
        </pc:sldMkLst>
        <pc:spChg chg="mod">
          <ac:chgData name="Goedhart, Corine" userId="S::corine.goedhart@roosendaal.nl::ee7870cb-688f-4d06-a6f0-2a3c56300822" providerId="AD" clId="Web-{645DD0EA-80D7-4D37-AB92-8B42558A1CCD}" dt="2023-05-30T15:56:17.630" v="14" actId="20577"/>
          <ac:spMkLst>
            <pc:docMk/>
            <pc:sldMk cId="4268711257" sldId="264"/>
            <ac:spMk id="3" creationId="{2BF59AEF-4E83-12D2-C4FA-AAB5EA711AC2}"/>
          </ac:spMkLst>
        </pc:spChg>
      </pc:sldChg>
      <pc:sldChg chg="add del">
        <pc:chgData name="Goedhart, Corine" userId="S::corine.goedhart@roosendaal.nl::ee7870cb-688f-4d06-a6f0-2a3c56300822" providerId="AD" clId="Web-{645DD0EA-80D7-4D37-AB92-8B42558A1CCD}" dt="2023-05-30T15:56:02.286" v="7"/>
        <pc:sldMkLst>
          <pc:docMk/>
          <pc:sldMk cId="1404708740" sldId="385"/>
        </pc:sldMkLst>
      </pc:sldChg>
      <pc:sldChg chg="add del">
        <pc:chgData name="Goedhart, Corine" userId="S::corine.goedhart@roosendaal.nl::ee7870cb-688f-4d06-a6f0-2a3c56300822" providerId="AD" clId="Web-{645DD0EA-80D7-4D37-AB92-8B42558A1CCD}" dt="2023-05-30T15:56:00.801" v="6"/>
        <pc:sldMkLst>
          <pc:docMk/>
          <pc:sldMk cId="2091850573" sldId="609"/>
        </pc:sldMkLst>
      </pc:sldChg>
      <pc:sldChg chg="add del">
        <pc:chgData name="Goedhart, Corine" userId="S::corine.goedhart@roosendaal.nl::ee7870cb-688f-4d06-a6f0-2a3c56300822" providerId="AD" clId="Web-{645DD0EA-80D7-4D37-AB92-8B42558A1CCD}" dt="2023-05-30T15:56:03.973" v="8"/>
        <pc:sldMkLst>
          <pc:docMk/>
          <pc:sldMk cId="2891941459" sldId="613"/>
        </pc:sldMkLst>
      </pc:sldChg>
    </pc:docChg>
  </pc:docChgLst>
  <pc:docChgLst>
    <pc:chgData name="Staelens, Femke" userId="S::f.staelens@roosendaal.nl::101ea452-504a-4c81-894e-ed70f58e5af9" providerId="AD" clId="Web-{2D2F0236-3542-4D4D-B93C-CC3133CBDD3B}"/>
    <pc:docChg chg="delSld modSld">
      <pc:chgData name="Staelens, Femke" userId="S::f.staelens@roosendaal.nl::101ea452-504a-4c81-894e-ed70f58e5af9" providerId="AD" clId="Web-{2D2F0236-3542-4D4D-B93C-CC3133CBDD3B}" dt="2023-05-22T19:58:41.703" v="144" actId="20577"/>
      <pc:docMkLst>
        <pc:docMk/>
      </pc:docMkLst>
      <pc:sldChg chg="modSp">
        <pc:chgData name="Staelens, Femke" userId="S::f.staelens@roosendaal.nl::101ea452-504a-4c81-894e-ed70f58e5af9" providerId="AD" clId="Web-{2D2F0236-3542-4D4D-B93C-CC3133CBDD3B}" dt="2023-05-22T19:56:36.226" v="21" actId="20577"/>
        <pc:sldMkLst>
          <pc:docMk/>
          <pc:sldMk cId="3375935000" sldId="256"/>
        </pc:sldMkLst>
        <pc:spChg chg="mod">
          <ac:chgData name="Staelens, Femke" userId="S::f.staelens@roosendaal.nl::101ea452-504a-4c81-894e-ed70f58e5af9" providerId="AD" clId="Web-{2D2F0236-3542-4D4D-B93C-CC3133CBDD3B}" dt="2023-05-22T19:56:36.226" v="21" actId="20577"/>
          <ac:spMkLst>
            <pc:docMk/>
            <pc:sldMk cId="3375935000" sldId="256"/>
            <ac:spMk id="3" creationId="{BCD48967-3A7E-6221-C780-C5F2CDF1C2EE}"/>
          </ac:spMkLst>
        </pc:spChg>
      </pc:sldChg>
      <pc:sldChg chg="modSp">
        <pc:chgData name="Staelens, Femke" userId="S::f.staelens@roosendaal.nl::101ea452-504a-4c81-894e-ed70f58e5af9" providerId="AD" clId="Web-{2D2F0236-3542-4D4D-B93C-CC3133CBDD3B}" dt="2023-05-22T19:58:41.703" v="144" actId="20577"/>
        <pc:sldMkLst>
          <pc:docMk/>
          <pc:sldMk cId="4268711257" sldId="264"/>
        </pc:sldMkLst>
        <pc:spChg chg="mod">
          <ac:chgData name="Staelens, Femke" userId="S::f.staelens@roosendaal.nl::101ea452-504a-4c81-894e-ed70f58e5af9" providerId="AD" clId="Web-{2D2F0236-3542-4D4D-B93C-CC3133CBDD3B}" dt="2023-05-22T19:58:41.703" v="144" actId="20577"/>
          <ac:spMkLst>
            <pc:docMk/>
            <pc:sldMk cId="4268711257" sldId="264"/>
            <ac:spMk id="3" creationId="{2BF59AEF-4E83-12D2-C4FA-AAB5EA711AC2}"/>
          </ac:spMkLst>
        </pc:spChg>
      </pc:sldChg>
      <pc:sldChg chg="modSp">
        <pc:chgData name="Staelens, Femke" userId="S::f.staelens@roosendaal.nl::101ea452-504a-4c81-894e-ed70f58e5af9" providerId="AD" clId="Web-{2D2F0236-3542-4D4D-B93C-CC3133CBDD3B}" dt="2023-05-22T19:57:13.150" v="40" actId="20577"/>
        <pc:sldMkLst>
          <pc:docMk/>
          <pc:sldMk cId="3554551146" sldId="271"/>
        </pc:sldMkLst>
        <pc:spChg chg="mod">
          <ac:chgData name="Staelens, Femke" userId="S::f.staelens@roosendaal.nl::101ea452-504a-4c81-894e-ed70f58e5af9" providerId="AD" clId="Web-{2D2F0236-3542-4D4D-B93C-CC3133CBDD3B}" dt="2023-05-22T19:57:13.150" v="40" actId="20577"/>
          <ac:spMkLst>
            <pc:docMk/>
            <pc:sldMk cId="3554551146" sldId="271"/>
            <ac:spMk id="3" creationId="{2BF59AEF-4E83-12D2-C4FA-AAB5EA711AC2}"/>
          </ac:spMkLst>
        </pc:spChg>
      </pc:sldChg>
      <pc:sldChg chg="del">
        <pc:chgData name="Staelens, Femke" userId="S::f.staelens@roosendaal.nl::101ea452-504a-4c81-894e-ed70f58e5af9" providerId="AD" clId="Web-{2D2F0236-3542-4D4D-B93C-CC3133CBDD3B}" dt="2023-05-22T19:57:23.979" v="41"/>
        <pc:sldMkLst>
          <pc:docMk/>
          <pc:sldMk cId="1434137325" sldId="614"/>
        </pc:sldMkLst>
      </pc:sldChg>
    </pc:docChg>
  </pc:docChgLst>
  <pc:docChgLst>
    <pc:chgData name="Goedhart, Corine" userId="ee7870cb-688f-4d06-a6f0-2a3c56300822" providerId="ADAL" clId="{618E1377-0447-4A18-9065-C89248FE4449}"/>
    <pc:docChg chg="undo redo custSel addSld delSld modSld sldOrd addMainMaster delMainMaster">
      <pc:chgData name="Goedhart, Corine" userId="ee7870cb-688f-4d06-a6f0-2a3c56300822" providerId="ADAL" clId="{618E1377-0447-4A18-9065-C89248FE4449}" dt="2023-05-16T11:43:35.568" v="198" actId="1076"/>
      <pc:docMkLst>
        <pc:docMk/>
      </pc:docMkLst>
      <pc:sldChg chg="modSp mod">
        <pc:chgData name="Goedhart, Corine" userId="ee7870cb-688f-4d06-a6f0-2a3c56300822" providerId="ADAL" clId="{618E1377-0447-4A18-9065-C89248FE4449}" dt="2023-05-15T06:37:34.504" v="160" actId="20577"/>
        <pc:sldMkLst>
          <pc:docMk/>
          <pc:sldMk cId="4268711257" sldId="264"/>
        </pc:sldMkLst>
        <pc:spChg chg="mod">
          <ac:chgData name="Goedhart, Corine" userId="ee7870cb-688f-4d06-a6f0-2a3c56300822" providerId="ADAL" clId="{618E1377-0447-4A18-9065-C89248FE4449}" dt="2023-05-15T06:37:34.504" v="160" actId="20577"/>
          <ac:spMkLst>
            <pc:docMk/>
            <pc:sldMk cId="4268711257" sldId="264"/>
            <ac:spMk id="3" creationId="{2BF59AEF-4E83-12D2-C4FA-AAB5EA711AC2}"/>
          </ac:spMkLst>
        </pc:spChg>
      </pc:sldChg>
      <pc:sldChg chg="del">
        <pc:chgData name="Goedhart, Corine" userId="ee7870cb-688f-4d06-a6f0-2a3c56300822" providerId="ADAL" clId="{618E1377-0447-4A18-9065-C89248FE4449}" dt="2023-05-15T06:35:44.843" v="64" actId="47"/>
        <pc:sldMkLst>
          <pc:docMk/>
          <pc:sldMk cId="4053893963" sldId="265"/>
        </pc:sldMkLst>
      </pc:sldChg>
      <pc:sldChg chg="modSp mod">
        <pc:chgData name="Goedhart, Corine" userId="ee7870cb-688f-4d06-a6f0-2a3c56300822" providerId="ADAL" clId="{618E1377-0447-4A18-9065-C89248FE4449}" dt="2023-05-15T06:35:03.882" v="63" actId="20577"/>
        <pc:sldMkLst>
          <pc:docMk/>
          <pc:sldMk cId="3554551146" sldId="271"/>
        </pc:sldMkLst>
        <pc:spChg chg="mod">
          <ac:chgData name="Goedhart, Corine" userId="ee7870cb-688f-4d06-a6f0-2a3c56300822" providerId="ADAL" clId="{618E1377-0447-4A18-9065-C89248FE4449}" dt="2023-05-15T06:35:03.882" v="63" actId="20577"/>
          <ac:spMkLst>
            <pc:docMk/>
            <pc:sldMk cId="3554551146" sldId="271"/>
            <ac:spMk id="3" creationId="{2BF59AEF-4E83-12D2-C4FA-AAB5EA711AC2}"/>
          </ac:spMkLst>
        </pc:spChg>
      </pc:sldChg>
      <pc:sldChg chg="modSp add del mod ord">
        <pc:chgData name="Goedhart, Corine" userId="ee7870cb-688f-4d06-a6f0-2a3c56300822" providerId="ADAL" clId="{618E1377-0447-4A18-9065-C89248FE4449}" dt="2023-05-15T06:34:40.874" v="54" actId="1076"/>
        <pc:sldMkLst>
          <pc:docMk/>
          <pc:sldMk cId="1971061338" sldId="273"/>
        </pc:sldMkLst>
        <pc:spChg chg="mod">
          <ac:chgData name="Goedhart, Corine" userId="ee7870cb-688f-4d06-a6f0-2a3c56300822" providerId="ADAL" clId="{618E1377-0447-4A18-9065-C89248FE4449}" dt="2023-05-15T06:34:40.874" v="54" actId="1076"/>
          <ac:spMkLst>
            <pc:docMk/>
            <pc:sldMk cId="1971061338" sldId="273"/>
            <ac:spMk id="2" creationId="{CBA24C86-7ABF-FD89-15BC-E8919CF19795}"/>
          </ac:spMkLst>
        </pc:spChg>
        <pc:spChg chg="mod">
          <ac:chgData name="Goedhart, Corine" userId="ee7870cb-688f-4d06-a6f0-2a3c56300822" providerId="ADAL" clId="{618E1377-0447-4A18-9065-C89248FE4449}" dt="2023-05-15T06:33:29.448" v="32" actId="20577"/>
          <ac:spMkLst>
            <pc:docMk/>
            <pc:sldMk cId="1971061338" sldId="273"/>
            <ac:spMk id="3" creationId="{2BF59AEF-4E83-12D2-C4FA-AAB5EA711AC2}"/>
          </ac:spMkLst>
        </pc:spChg>
      </pc:sldChg>
      <pc:sldChg chg="del">
        <pc:chgData name="Goedhart, Corine" userId="ee7870cb-688f-4d06-a6f0-2a3c56300822" providerId="ADAL" clId="{618E1377-0447-4A18-9065-C89248FE4449}" dt="2023-05-15T06:32:58.219" v="26" actId="47"/>
        <pc:sldMkLst>
          <pc:docMk/>
          <pc:sldMk cId="993135571" sldId="274"/>
        </pc:sldMkLst>
      </pc:sldChg>
      <pc:sldChg chg="del">
        <pc:chgData name="Goedhart, Corine" userId="ee7870cb-688f-4d06-a6f0-2a3c56300822" providerId="ADAL" clId="{618E1377-0447-4A18-9065-C89248FE4449}" dt="2023-05-15T06:32:59.280" v="27" actId="47"/>
        <pc:sldMkLst>
          <pc:docMk/>
          <pc:sldMk cId="1691807689" sldId="275"/>
        </pc:sldMkLst>
      </pc:sldChg>
      <pc:sldChg chg="del">
        <pc:chgData name="Goedhart, Corine" userId="ee7870cb-688f-4d06-a6f0-2a3c56300822" providerId="ADAL" clId="{618E1377-0447-4A18-9065-C89248FE4449}" dt="2023-05-15T06:32:38.575" v="0" actId="47"/>
        <pc:sldMkLst>
          <pc:docMk/>
          <pc:sldMk cId="3428183959" sldId="317"/>
        </pc:sldMkLst>
      </pc:sldChg>
      <pc:sldChg chg="del">
        <pc:chgData name="Goedhart, Corine" userId="ee7870cb-688f-4d06-a6f0-2a3c56300822" providerId="ADAL" clId="{618E1377-0447-4A18-9065-C89248FE4449}" dt="2023-05-15T06:32:44.344" v="9" actId="47"/>
        <pc:sldMkLst>
          <pc:docMk/>
          <pc:sldMk cId="1043066632" sldId="318"/>
        </pc:sldMkLst>
      </pc:sldChg>
      <pc:sldChg chg="del">
        <pc:chgData name="Goedhart, Corine" userId="ee7870cb-688f-4d06-a6f0-2a3c56300822" providerId="ADAL" clId="{618E1377-0447-4A18-9065-C89248FE4449}" dt="2023-05-15T06:32:39.182" v="1" actId="47"/>
        <pc:sldMkLst>
          <pc:docMk/>
          <pc:sldMk cId="2932977199" sldId="320"/>
        </pc:sldMkLst>
      </pc:sldChg>
      <pc:sldChg chg="del">
        <pc:chgData name="Goedhart, Corine" userId="ee7870cb-688f-4d06-a6f0-2a3c56300822" providerId="ADAL" clId="{618E1377-0447-4A18-9065-C89248FE4449}" dt="2023-05-15T06:32:39.538" v="2" actId="47"/>
        <pc:sldMkLst>
          <pc:docMk/>
          <pc:sldMk cId="4194108259" sldId="321"/>
        </pc:sldMkLst>
      </pc:sldChg>
      <pc:sldChg chg="del">
        <pc:chgData name="Goedhart, Corine" userId="ee7870cb-688f-4d06-a6f0-2a3c56300822" providerId="ADAL" clId="{618E1377-0447-4A18-9065-C89248FE4449}" dt="2023-05-15T06:32:40.378" v="3" actId="47"/>
        <pc:sldMkLst>
          <pc:docMk/>
          <pc:sldMk cId="1999018360" sldId="322"/>
        </pc:sldMkLst>
      </pc:sldChg>
      <pc:sldChg chg="del">
        <pc:chgData name="Goedhart, Corine" userId="ee7870cb-688f-4d06-a6f0-2a3c56300822" providerId="ADAL" clId="{618E1377-0447-4A18-9065-C89248FE4449}" dt="2023-05-15T06:32:40.860" v="4" actId="47"/>
        <pc:sldMkLst>
          <pc:docMk/>
          <pc:sldMk cId="1209587196" sldId="323"/>
        </pc:sldMkLst>
      </pc:sldChg>
      <pc:sldChg chg="del">
        <pc:chgData name="Goedhart, Corine" userId="ee7870cb-688f-4d06-a6f0-2a3c56300822" providerId="ADAL" clId="{618E1377-0447-4A18-9065-C89248FE4449}" dt="2023-05-15T06:32:41.789" v="5" actId="47"/>
        <pc:sldMkLst>
          <pc:docMk/>
          <pc:sldMk cId="3309887416" sldId="324"/>
        </pc:sldMkLst>
      </pc:sldChg>
      <pc:sldChg chg="del">
        <pc:chgData name="Goedhart, Corine" userId="ee7870cb-688f-4d06-a6f0-2a3c56300822" providerId="ADAL" clId="{618E1377-0447-4A18-9065-C89248FE4449}" dt="2023-05-15T06:32:42.715" v="6" actId="47"/>
        <pc:sldMkLst>
          <pc:docMk/>
          <pc:sldMk cId="586006730" sldId="325"/>
        </pc:sldMkLst>
      </pc:sldChg>
      <pc:sldChg chg="del">
        <pc:chgData name="Goedhart, Corine" userId="ee7870cb-688f-4d06-a6f0-2a3c56300822" providerId="ADAL" clId="{618E1377-0447-4A18-9065-C89248FE4449}" dt="2023-05-15T06:32:43.295" v="7" actId="47"/>
        <pc:sldMkLst>
          <pc:docMk/>
          <pc:sldMk cId="1646513966" sldId="326"/>
        </pc:sldMkLst>
      </pc:sldChg>
      <pc:sldChg chg="del">
        <pc:chgData name="Goedhart, Corine" userId="ee7870cb-688f-4d06-a6f0-2a3c56300822" providerId="ADAL" clId="{618E1377-0447-4A18-9065-C89248FE4449}" dt="2023-05-15T06:32:43.702" v="8" actId="47"/>
        <pc:sldMkLst>
          <pc:docMk/>
          <pc:sldMk cId="482917710" sldId="327"/>
        </pc:sldMkLst>
      </pc:sldChg>
      <pc:sldChg chg="del">
        <pc:chgData name="Goedhart, Corine" userId="ee7870cb-688f-4d06-a6f0-2a3c56300822" providerId="ADAL" clId="{618E1377-0447-4A18-9065-C89248FE4449}" dt="2023-05-15T06:32:44.633" v="10" actId="47"/>
        <pc:sldMkLst>
          <pc:docMk/>
          <pc:sldMk cId="1067308844" sldId="328"/>
        </pc:sldMkLst>
      </pc:sldChg>
      <pc:sldChg chg="del">
        <pc:chgData name="Goedhart, Corine" userId="ee7870cb-688f-4d06-a6f0-2a3c56300822" providerId="ADAL" clId="{618E1377-0447-4A18-9065-C89248FE4449}" dt="2023-05-15T06:32:44.905" v="11" actId="47"/>
        <pc:sldMkLst>
          <pc:docMk/>
          <pc:sldMk cId="2009962433" sldId="329"/>
        </pc:sldMkLst>
      </pc:sldChg>
      <pc:sldChg chg="del">
        <pc:chgData name="Goedhart, Corine" userId="ee7870cb-688f-4d06-a6f0-2a3c56300822" providerId="ADAL" clId="{618E1377-0447-4A18-9065-C89248FE4449}" dt="2023-05-15T06:32:45.111" v="12" actId="47"/>
        <pc:sldMkLst>
          <pc:docMk/>
          <pc:sldMk cId="2348949891" sldId="330"/>
        </pc:sldMkLst>
      </pc:sldChg>
      <pc:sldChg chg="del">
        <pc:chgData name="Goedhart, Corine" userId="ee7870cb-688f-4d06-a6f0-2a3c56300822" providerId="ADAL" clId="{618E1377-0447-4A18-9065-C89248FE4449}" dt="2023-05-15T06:32:45.558" v="13" actId="47"/>
        <pc:sldMkLst>
          <pc:docMk/>
          <pc:sldMk cId="416025357" sldId="331"/>
        </pc:sldMkLst>
      </pc:sldChg>
      <pc:sldChg chg="del">
        <pc:chgData name="Goedhart, Corine" userId="ee7870cb-688f-4d06-a6f0-2a3c56300822" providerId="ADAL" clId="{618E1377-0447-4A18-9065-C89248FE4449}" dt="2023-05-15T06:32:45.952" v="14" actId="47"/>
        <pc:sldMkLst>
          <pc:docMk/>
          <pc:sldMk cId="3284533100" sldId="332"/>
        </pc:sldMkLst>
      </pc:sldChg>
      <pc:sldChg chg="del">
        <pc:chgData name="Goedhart, Corine" userId="ee7870cb-688f-4d06-a6f0-2a3c56300822" providerId="ADAL" clId="{618E1377-0447-4A18-9065-C89248FE4449}" dt="2023-05-15T06:32:46.172" v="15" actId="47"/>
        <pc:sldMkLst>
          <pc:docMk/>
          <pc:sldMk cId="2481014262" sldId="333"/>
        </pc:sldMkLst>
      </pc:sldChg>
      <pc:sldChg chg="del">
        <pc:chgData name="Goedhart, Corine" userId="ee7870cb-688f-4d06-a6f0-2a3c56300822" providerId="ADAL" clId="{618E1377-0447-4A18-9065-C89248FE4449}" dt="2023-05-15T06:32:46.490" v="16" actId="47"/>
        <pc:sldMkLst>
          <pc:docMk/>
          <pc:sldMk cId="3700030754" sldId="334"/>
        </pc:sldMkLst>
      </pc:sldChg>
      <pc:sldChg chg="del">
        <pc:chgData name="Goedhart, Corine" userId="ee7870cb-688f-4d06-a6f0-2a3c56300822" providerId="ADAL" clId="{618E1377-0447-4A18-9065-C89248FE4449}" dt="2023-05-15T06:32:46.714" v="17" actId="47"/>
        <pc:sldMkLst>
          <pc:docMk/>
          <pc:sldMk cId="3664071054" sldId="335"/>
        </pc:sldMkLst>
      </pc:sldChg>
      <pc:sldChg chg="del">
        <pc:chgData name="Goedhart, Corine" userId="ee7870cb-688f-4d06-a6f0-2a3c56300822" providerId="ADAL" clId="{618E1377-0447-4A18-9065-C89248FE4449}" dt="2023-05-15T06:32:47.104" v="18" actId="47"/>
        <pc:sldMkLst>
          <pc:docMk/>
          <pc:sldMk cId="3857930144" sldId="336"/>
        </pc:sldMkLst>
      </pc:sldChg>
      <pc:sldChg chg="del">
        <pc:chgData name="Goedhart, Corine" userId="ee7870cb-688f-4d06-a6f0-2a3c56300822" providerId="ADAL" clId="{618E1377-0447-4A18-9065-C89248FE4449}" dt="2023-05-15T06:32:47.492" v="19" actId="47"/>
        <pc:sldMkLst>
          <pc:docMk/>
          <pc:sldMk cId="138883860" sldId="337"/>
        </pc:sldMkLst>
      </pc:sldChg>
      <pc:sldChg chg="del">
        <pc:chgData name="Goedhart, Corine" userId="ee7870cb-688f-4d06-a6f0-2a3c56300822" providerId="ADAL" clId="{618E1377-0447-4A18-9065-C89248FE4449}" dt="2023-05-15T06:32:47.630" v="20" actId="47"/>
        <pc:sldMkLst>
          <pc:docMk/>
          <pc:sldMk cId="3424309475" sldId="338"/>
        </pc:sldMkLst>
      </pc:sldChg>
      <pc:sldChg chg="del">
        <pc:chgData name="Goedhart, Corine" userId="ee7870cb-688f-4d06-a6f0-2a3c56300822" providerId="ADAL" clId="{618E1377-0447-4A18-9065-C89248FE4449}" dt="2023-05-15T06:32:47.922" v="21" actId="47"/>
        <pc:sldMkLst>
          <pc:docMk/>
          <pc:sldMk cId="2358191973" sldId="339"/>
        </pc:sldMkLst>
      </pc:sldChg>
      <pc:sldChg chg="add del">
        <pc:chgData name="Goedhart, Corine" userId="ee7870cb-688f-4d06-a6f0-2a3c56300822" providerId="ADAL" clId="{618E1377-0447-4A18-9065-C89248FE4449}" dt="2023-05-15T11:56:47.723" v="161" actId="47"/>
        <pc:sldMkLst>
          <pc:docMk/>
          <pc:sldMk cId="427758914" sldId="340"/>
        </pc:sldMkLst>
      </pc:sldChg>
      <pc:sldChg chg="addSp delSp modSp new mod">
        <pc:chgData name="Goedhart, Corine" userId="ee7870cb-688f-4d06-a6f0-2a3c56300822" providerId="ADAL" clId="{618E1377-0447-4A18-9065-C89248FE4449}" dt="2023-05-16T11:43:35.568" v="198" actId="1076"/>
        <pc:sldMkLst>
          <pc:docMk/>
          <pc:sldMk cId="3955341336" sldId="384"/>
        </pc:sldMkLst>
        <pc:spChg chg="mod">
          <ac:chgData name="Goedhart, Corine" userId="ee7870cb-688f-4d06-a6f0-2a3c56300822" providerId="ADAL" clId="{618E1377-0447-4A18-9065-C89248FE4449}" dt="2023-05-15T12:03:50.245" v="174" actId="688"/>
          <ac:spMkLst>
            <pc:docMk/>
            <pc:sldMk cId="3955341336" sldId="384"/>
            <ac:spMk id="2" creationId="{F0B0FBB2-582F-2166-426B-C2A493078DF3}"/>
          </ac:spMkLst>
        </pc:spChg>
        <pc:spChg chg="del">
          <ac:chgData name="Goedhart, Corine" userId="ee7870cb-688f-4d06-a6f0-2a3c56300822" providerId="ADAL" clId="{618E1377-0447-4A18-9065-C89248FE4449}" dt="2023-05-15T11:56:58.370" v="163" actId="22"/>
          <ac:spMkLst>
            <pc:docMk/>
            <pc:sldMk cId="3955341336" sldId="384"/>
            <ac:spMk id="3" creationId="{55AD4DC2-62AE-B8A0-3883-57D159CB89E7}"/>
          </ac:spMkLst>
        </pc:spChg>
        <pc:spChg chg="add mod">
          <ac:chgData name="Goedhart, Corine" userId="ee7870cb-688f-4d06-a6f0-2a3c56300822" providerId="ADAL" clId="{618E1377-0447-4A18-9065-C89248FE4449}" dt="2023-05-15T11:57:00.460" v="164" actId="478"/>
          <ac:spMkLst>
            <pc:docMk/>
            <pc:sldMk cId="3955341336" sldId="384"/>
            <ac:spMk id="7" creationId="{1BBA2F86-0263-8A9F-103A-939356AD4CDB}"/>
          </ac:spMkLst>
        </pc:spChg>
        <pc:picChg chg="add del mod ord">
          <ac:chgData name="Goedhart, Corine" userId="ee7870cb-688f-4d06-a6f0-2a3c56300822" providerId="ADAL" clId="{618E1377-0447-4A18-9065-C89248FE4449}" dt="2023-05-15T11:57:00.460" v="164" actId="478"/>
          <ac:picMkLst>
            <pc:docMk/>
            <pc:sldMk cId="3955341336" sldId="384"/>
            <ac:picMk id="5" creationId="{66E9DCDE-D979-3D52-CC01-C5CC4F19ADB8}"/>
          </ac:picMkLst>
        </pc:picChg>
        <pc:picChg chg="add mod">
          <ac:chgData name="Goedhart, Corine" userId="ee7870cb-688f-4d06-a6f0-2a3c56300822" providerId="ADAL" clId="{618E1377-0447-4A18-9065-C89248FE4449}" dt="2023-05-16T11:43:35.568" v="198" actId="1076"/>
          <ac:picMkLst>
            <pc:docMk/>
            <pc:sldMk cId="3955341336" sldId="384"/>
            <ac:picMk id="9" creationId="{0084B32C-9C98-11EC-4E34-F5F6EF4A5A09}"/>
          </ac:picMkLst>
        </pc:picChg>
      </pc:sldChg>
      <pc:sldChg chg="add del">
        <pc:chgData name="Goedhart, Corine" userId="ee7870cb-688f-4d06-a6f0-2a3c56300822" providerId="ADAL" clId="{618E1377-0447-4A18-9065-C89248FE4449}" dt="2023-05-16T11:41:43.471" v="176" actId="47"/>
        <pc:sldMkLst>
          <pc:docMk/>
          <pc:sldMk cId="1314817543" sldId="613"/>
        </pc:sldMkLst>
      </pc:sldChg>
      <pc:sldChg chg="addSp delSp modSp mod">
        <pc:chgData name="Goedhart, Corine" userId="ee7870cb-688f-4d06-a6f0-2a3c56300822" providerId="ADAL" clId="{618E1377-0447-4A18-9065-C89248FE4449}" dt="2023-05-16T11:42:56.340" v="197" actId="1076"/>
        <pc:sldMkLst>
          <pc:docMk/>
          <pc:sldMk cId="2891941459" sldId="613"/>
        </pc:sldMkLst>
        <pc:spChg chg="del mod">
          <ac:chgData name="Goedhart, Corine" userId="ee7870cb-688f-4d06-a6f0-2a3c56300822" providerId="ADAL" clId="{618E1377-0447-4A18-9065-C89248FE4449}" dt="2023-05-16T11:42:24.911" v="187" actId="478"/>
          <ac:spMkLst>
            <pc:docMk/>
            <pc:sldMk cId="2891941459" sldId="613"/>
            <ac:spMk id="2" creationId="{CBA24C86-7ABF-FD89-15BC-E8919CF19795}"/>
          </ac:spMkLst>
        </pc:spChg>
        <pc:spChg chg="del mod">
          <ac:chgData name="Goedhart, Corine" userId="ee7870cb-688f-4d06-a6f0-2a3c56300822" providerId="ADAL" clId="{618E1377-0447-4A18-9065-C89248FE4449}" dt="2023-05-16T11:42:32.536" v="189" actId="478"/>
          <ac:spMkLst>
            <pc:docMk/>
            <pc:sldMk cId="2891941459" sldId="613"/>
            <ac:spMk id="3" creationId="{2BF59AEF-4E83-12D2-C4FA-AAB5EA711AC2}"/>
          </ac:spMkLst>
        </pc:spChg>
        <pc:spChg chg="add mod">
          <ac:chgData name="Goedhart, Corine" userId="ee7870cb-688f-4d06-a6f0-2a3c56300822" providerId="ADAL" clId="{618E1377-0447-4A18-9065-C89248FE4449}" dt="2023-05-16T11:42:56.340" v="197" actId="1076"/>
          <ac:spMkLst>
            <pc:docMk/>
            <pc:sldMk cId="2891941459" sldId="613"/>
            <ac:spMk id="8" creationId="{127F0027-75B3-2E96-E826-28D6A7039135}"/>
          </ac:spMkLst>
        </pc:spChg>
      </pc:sldChg>
      <pc:sldMasterChg chg="delSldLayout">
        <pc:chgData name="Goedhart, Corine" userId="ee7870cb-688f-4d06-a6f0-2a3c56300822" providerId="ADAL" clId="{618E1377-0447-4A18-9065-C89248FE4449}" dt="2023-05-15T06:32:38.575" v="0" actId="47"/>
        <pc:sldMasterMkLst>
          <pc:docMk/>
          <pc:sldMasterMk cId="3604964058" sldId="2147483648"/>
        </pc:sldMasterMkLst>
        <pc:sldLayoutChg chg="del">
          <pc:chgData name="Goedhart, Corine" userId="ee7870cb-688f-4d06-a6f0-2a3c56300822" providerId="ADAL" clId="{618E1377-0447-4A18-9065-C89248FE4449}" dt="2023-05-15T06:32:38.575" v="0" actId="47"/>
          <pc:sldLayoutMkLst>
            <pc:docMk/>
            <pc:sldMasterMk cId="3604964058" sldId="2147483648"/>
            <pc:sldLayoutMk cId="2831979071" sldId="2147483683"/>
          </pc:sldLayoutMkLst>
        </pc:sldLayoutChg>
      </pc:sldMasterChg>
      <pc:sldMasterChg chg="add del addSldLayout delSldLayout">
        <pc:chgData name="Goedhart, Corine" userId="ee7870cb-688f-4d06-a6f0-2a3c56300822" providerId="ADAL" clId="{618E1377-0447-4A18-9065-C89248FE4449}" dt="2023-05-15T11:56:47.723" v="161" actId="47"/>
        <pc:sldMasterMkLst>
          <pc:docMk/>
          <pc:sldMasterMk cId="218875478" sldId="2147483686"/>
        </pc:sldMasterMkLst>
        <pc:sldLayoutChg chg="add del">
          <pc:chgData name="Goedhart, Corine" userId="ee7870cb-688f-4d06-a6f0-2a3c56300822" providerId="ADAL" clId="{618E1377-0447-4A18-9065-C89248FE4449}" dt="2023-05-15T11:56:47.723" v="161" actId="47"/>
          <pc:sldLayoutMkLst>
            <pc:docMk/>
            <pc:sldMasterMk cId="218875478" sldId="2147483686"/>
            <pc:sldLayoutMk cId="2226094427" sldId="2147483687"/>
          </pc:sldLayoutMkLst>
        </pc:sldLayoutChg>
        <pc:sldLayoutChg chg="add del">
          <pc:chgData name="Goedhart, Corine" userId="ee7870cb-688f-4d06-a6f0-2a3c56300822" providerId="ADAL" clId="{618E1377-0447-4A18-9065-C89248FE4449}" dt="2023-05-15T11:56:47.723" v="161" actId="47"/>
          <pc:sldLayoutMkLst>
            <pc:docMk/>
            <pc:sldMasterMk cId="218875478" sldId="2147483686"/>
            <pc:sldLayoutMk cId="1040951455" sldId="2147483688"/>
          </pc:sldLayoutMkLst>
        </pc:sldLayoutChg>
        <pc:sldLayoutChg chg="add del">
          <pc:chgData name="Goedhart, Corine" userId="ee7870cb-688f-4d06-a6f0-2a3c56300822" providerId="ADAL" clId="{618E1377-0447-4A18-9065-C89248FE4449}" dt="2023-05-15T11:56:47.723" v="161" actId="47"/>
          <pc:sldLayoutMkLst>
            <pc:docMk/>
            <pc:sldMasterMk cId="218875478" sldId="2147483686"/>
            <pc:sldLayoutMk cId="260852803" sldId="2147483689"/>
          </pc:sldLayoutMkLst>
        </pc:sldLayoutChg>
        <pc:sldLayoutChg chg="add del">
          <pc:chgData name="Goedhart, Corine" userId="ee7870cb-688f-4d06-a6f0-2a3c56300822" providerId="ADAL" clId="{618E1377-0447-4A18-9065-C89248FE4449}" dt="2023-05-15T11:56:47.723" v="161" actId="47"/>
          <pc:sldLayoutMkLst>
            <pc:docMk/>
            <pc:sldMasterMk cId="218875478" sldId="2147483686"/>
            <pc:sldLayoutMk cId="1398197045" sldId="2147483690"/>
          </pc:sldLayoutMkLst>
        </pc:sldLayoutChg>
        <pc:sldLayoutChg chg="add del">
          <pc:chgData name="Goedhart, Corine" userId="ee7870cb-688f-4d06-a6f0-2a3c56300822" providerId="ADAL" clId="{618E1377-0447-4A18-9065-C89248FE4449}" dt="2023-05-15T11:56:47.723" v="161" actId="47"/>
          <pc:sldLayoutMkLst>
            <pc:docMk/>
            <pc:sldMasterMk cId="218875478" sldId="2147483686"/>
            <pc:sldLayoutMk cId="868832161" sldId="2147483691"/>
          </pc:sldLayoutMkLst>
        </pc:sldLayoutChg>
        <pc:sldLayoutChg chg="add del">
          <pc:chgData name="Goedhart, Corine" userId="ee7870cb-688f-4d06-a6f0-2a3c56300822" providerId="ADAL" clId="{618E1377-0447-4A18-9065-C89248FE4449}" dt="2023-05-15T11:56:47.723" v="161" actId="47"/>
          <pc:sldLayoutMkLst>
            <pc:docMk/>
            <pc:sldMasterMk cId="218875478" sldId="2147483686"/>
            <pc:sldLayoutMk cId="1288351214" sldId="2147483692"/>
          </pc:sldLayoutMkLst>
        </pc:sldLayoutChg>
        <pc:sldLayoutChg chg="add del">
          <pc:chgData name="Goedhart, Corine" userId="ee7870cb-688f-4d06-a6f0-2a3c56300822" providerId="ADAL" clId="{618E1377-0447-4A18-9065-C89248FE4449}" dt="2023-05-15T11:56:47.723" v="161" actId="47"/>
          <pc:sldLayoutMkLst>
            <pc:docMk/>
            <pc:sldMasterMk cId="218875478" sldId="2147483686"/>
            <pc:sldLayoutMk cId="595265417" sldId="2147483693"/>
          </pc:sldLayoutMkLst>
        </pc:sldLayoutChg>
        <pc:sldLayoutChg chg="add del">
          <pc:chgData name="Goedhart, Corine" userId="ee7870cb-688f-4d06-a6f0-2a3c56300822" providerId="ADAL" clId="{618E1377-0447-4A18-9065-C89248FE4449}" dt="2023-05-15T11:56:47.723" v="161" actId="47"/>
          <pc:sldLayoutMkLst>
            <pc:docMk/>
            <pc:sldMasterMk cId="218875478" sldId="2147483686"/>
            <pc:sldLayoutMk cId="3117939977" sldId="2147483694"/>
          </pc:sldLayoutMkLst>
        </pc:sldLayoutChg>
        <pc:sldLayoutChg chg="add del">
          <pc:chgData name="Goedhart, Corine" userId="ee7870cb-688f-4d06-a6f0-2a3c56300822" providerId="ADAL" clId="{618E1377-0447-4A18-9065-C89248FE4449}" dt="2023-05-15T11:56:47.723" v="161" actId="47"/>
          <pc:sldLayoutMkLst>
            <pc:docMk/>
            <pc:sldMasterMk cId="218875478" sldId="2147483686"/>
            <pc:sldLayoutMk cId="201598657" sldId="2147483695"/>
          </pc:sldLayoutMkLst>
        </pc:sldLayoutChg>
        <pc:sldLayoutChg chg="add del">
          <pc:chgData name="Goedhart, Corine" userId="ee7870cb-688f-4d06-a6f0-2a3c56300822" providerId="ADAL" clId="{618E1377-0447-4A18-9065-C89248FE4449}" dt="2023-05-15T11:56:47.723" v="161" actId="47"/>
          <pc:sldLayoutMkLst>
            <pc:docMk/>
            <pc:sldMasterMk cId="218875478" sldId="2147483686"/>
            <pc:sldLayoutMk cId="4093179980" sldId="2147483696"/>
          </pc:sldLayoutMkLst>
        </pc:sldLayoutChg>
        <pc:sldLayoutChg chg="add del">
          <pc:chgData name="Goedhart, Corine" userId="ee7870cb-688f-4d06-a6f0-2a3c56300822" providerId="ADAL" clId="{618E1377-0447-4A18-9065-C89248FE4449}" dt="2023-05-15T11:56:47.723" v="161" actId="47"/>
          <pc:sldLayoutMkLst>
            <pc:docMk/>
            <pc:sldMasterMk cId="218875478" sldId="2147483686"/>
            <pc:sldLayoutMk cId="3689335482" sldId="2147483697"/>
          </pc:sldLayoutMkLst>
        </pc:sldLayoutChg>
        <pc:sldLayoutChg chg="add del">
          <pc:chgData name="Goedhart, Corine" userId="ee7870cb-688f-4d06-a6f0-2a3c56300822" providerId="ADAL" clId="{618E1377-0447-4A18-9065-C89248FE4449}" dt="2023-05-15T11:56:47.723" v="161" actId="47"/>
          <pc:sldLayoutMkLst>
            <pc:docMk/>
            <pc:sldMasterMk cId="218875478" sldId="2147483686"/>
            <pc:sldLayoutMk cId="1501313350" sldId="2147483698"/>
          </pc:sldLayoutMkLst>
        </pc:sldLayoutChg>
        <pc:sldLayoutChg chg="add del">
          <pc:chgData name="Goedhart, Corine" userId="ee7870cb-688f-4d06-a6f0-2a3c56300822" providerId="ADAL" clId="{618E1377-0447-4A18-9065-C89248FE4449}" dt="2023-05-15T11:56:47.723" v="161" actId="47"/>
          <pc:sldLayoutMkLst>
            <pc:docMk/>
            <pc:sldMasterMk cId="218875478" sldId="2147483686"/>
            <pc:sldLayoutMk cId="2896437863" sldId="2147483699"/>
          </pc:sldLayoutMkLst>
        </pc:sldLayoutChg>
        <pc:sldLayoutChg chg="add del">
          <pc:chgData name="Goedhart, Corine" userId="ee7870cb-688f-4d06-a6f0-2a3c56300822" providerId="ADAL" clId="{618E1377-0447-4A18-9065-C89248FE4449}" dt="2023-05-15T11:56:47.723" v="161" actId="47"/>
          <pc:sldLayoutMkLst>
            <pc:docMk/>
            <pc:sldMasterMk cId="218875478" sldId="2147483686"/>
            <pc:sldLayoutMk cId="4190344938" sldId="2147483700"/>
          </pc:sldLayoutMkLst>
        </pc:sldLayoutChg>
        <pc:sldLayoutChg chg="add del">
          <pc:chgData name="Goedhart, Corine" userId="ee7870cb-688f-4d06-a6f0-2a3c56300822" providerId="ADAL" clId="{618E1377-0447-4A18-9065-C89248FE4449}" dt="2023-05-15T11:56:47.723" v="161" actId="47"/>
          <pc:sldLayoutMkLst>
            <pc:docMk/>
            <pc:sldMasterMk cId="218875478" sldId="2147483686"/>
            <pc:sldLayoutMk cId="372529028" sldId="2147483701"/>
          </pc:sldLayoutMkLst>
        </pc:sldLayoutChg>
        <pc:sldLayoutChg chg="add del">
          <pc:chgData name="Goedhart, Corine" userId="ee7870cb-688f-4d06-a6f0-2a3c56300822" providerId="ADAL" clId="{618E1377-0447-4A18-9065-C89248FE4449}" dt="2023-05-15T11:56:47.723" v="161" actId="47"/>
          <pc:sldLayoutMkLst>
            <pc:docMk/>
            <pc:sldMasterMk cId="218875478" sldId="2147483686"/>
            <pc:sldLayoutMk cId="2752451896" sldId="2147483702"/>
          </pc:sldLayoutMkLst>
        </pc:sldLayoutChg>
      </pc:sldMasterChg>
    </pc:docChg>
  </pc:docChgLst>
  <pc:docChgLst>
    <pc:chgData name="Staelens, Femke" userId="S::f.staelens@roosendaal.nl::101ea452-504a-4c81-894e-ed70f58e5af9" providerId="AD" clId="Web-{9A191CDF-91F8-4302-8F5F-3375B399E157}"/>
    <pc:docChg chg="addSld delSld modSld">
      <pc:chgData name="Staelens, Femke" userId="S::f.staelens@roosendaal.nl::101ea452-504a-4c81-894e-ed70f58e5af9" providerId="AD" clId="Web-{9A191CDF-91F8-4302-8F5F-3375B399E157}" dt="2023-05-16T16:51:46.501" v="50"/>
      <pc:docMkLst>
        <pc:docMk/>
      </pc:docMkLst>
      <pc:sldChg chg="modSp">
        <pc:chgData name="Staelens, Femke" userId="S::f.staelens@roosendaal.nl::101ea452-504a-4c81-894e-ed70f58e5af9" providerId="AD" clId="Web-{9A191CDF-91F8-4302-8F5F-3375B399E157}" dt="2023-05-16T16:47:21.618" v="28" actId="20577"/>
        <pc:sldMkLst>
          <pc:docMk/>
          <pc:sldMk cId="4268711257" sldId="264"/>
        </pc:sldMkLst>
        <pc:spChg chg="mod">
          <ac:chgData name="Staelens, Femke" userId="S::f.staelens@roosendaal.nl::101ea452-504a-4c81-894e-ed70f58e5af9" providerId="AD" clId="Web-{9A191CDF-91F8-4302-8F5F-3375B399E157}" dt="2023-05-16T16:47:21.618" v="28" actId="20577"/>
          <ac:spMkLst>
            <pc:docMk/>
            <pc:sldMk cId="4268711257" sldId="264"/>
            <ac:spMk id="3" creationId="{2BF59AEF-4E83-12D2-C4FA-AAB5EA711AC2}"/>
          </ac:spMkLst>
        </pc:spChg>
      </pc:sldChg>
      <pc:sldChg chg="modSp">
        <pc:chgData name="Staelens, Femke" userId="S::f.staelens@roosendaal.nl::101ea452-504a-4c81-894e-ed70f58e5af9" providerId="AD" clId="Web-{9A191CDF-91F8-4302-8F5F-3375B399E157}" dt="2023-05-16T16:47:43.103" v="47" actId="20577"/>
        <pc:sldMkLst>
          <pc:docMk/>
          <pc:sldMk cId="3019276061" sldId="269"/>
        </pc:sldMkLst>
        <pc:spChg chg="mod">
          <ac:chgData name="Staelens, Femke" userId="S::f.staelens@roosendaal.nl::101ea452-504a-4c81-894e-ed70f58e5af9" providerId="AD" clId="Web-{9A191CDF-91F8-4302-8F5F-3375B399E157}" dt="2023-05-16T16:47:43.103" v="47" actId="20577"/>
          <ac:spMkLst>
            <pc:docMk/>
            <pc:sldMk cId="3019276061" sldId="269"/>
            <ac:spMk id="8" creationId="{43D3AB4C-46E1-F68E-5E94-7A0F3B24C1DE}"/>
          </ac:spMkLst>
        </pc:spChg>
      </pc:sldChg>
      <pc:sldChg chg="modSp">
        <pc:chgData name="Staelens, Femke" userId="S::f.staelens@roosendaal.nl::101ea452-504a-4c81-894e-ed70f58e5af9" providerId="AD" clId="Web-{9A191CDF-91F8-4302-8F5F-3375B399E157}" dt="2023-05-16T16:47:52.244" v="49" actId="20577"/>
        <pc:sldMkLst>
          <pc:docMk/>
          <pc:sldMk cId="3554551146" sldId="271"/>
        </pc:sldMkLst>
        <pc:spChg chg="mod">
          <ac:chgData name="Staelens, Femke" userId="S::f.staelens@roosendaal.nl::101ea452-504a-4c81-894e-ed70f58e5af9" providerId="AD" clId="Web-{9A191CDF-91F8-4302-8F5F-3375B399E157}" dt="2023-05-16T16:47:52.244" v="49" actId="20577"/>
          <ac:spMkLst>
            <pc:docMk/>
            <pc:sldMk cId="3554551146" sldId="271"/>
            <ac:spMk id="3" creationId="{2BF59AEF-4E83-12D2-C4FA-AAB5EA711AC2}"/>
          </ac:spMkLst>
        </pc:spChg>
      </pc:sldChg>
      <pc:sldChg chg="modSp del">
        <pc:chgData name="Staelens, Femke" userId="S::f.staelens@roosendaal.nl::101ea452-504a-4c81-894e-ed70f58e5af9" providerId="AD" clId="Web-{9A191CDF-91F8-4302-8F5F-3375B399E157}" dt="2023-05-16T16:46:57.805" v="2"/>
        <pc:sldMkLst>
          <pc:docMk/>
          <pc:sldMk cId="2358384644" sldId="276"/>
        </pc:sldMkLst>
        <pc:spChg chg="mod">
          <ac:chgData name="Staelens, Femke" userId="S::f.staelens@roosendaal.nl::101ea452-504a-4c81-894e-ed70f58e5af9" providerId="AD" clId="Web-{9A191CDF-91F8-4302-8F5F-3375B399E157}" dt="2023-05-16T16:46:55.180" v="1" actId="20577"/>
          <ac:spMkLst>
            <pc:docMk/>
            <pc:sldMk cId="2358384644" sldId="276"/>
            <ac:spMk id="2" creationId="{07ECF147-70CE-F51C-974F-32107734FFC3}"/>
          </ac:spMkLst>
        </pc:spChg>
      </pc:sldChg>
      <pc:sldChg chg="new">
        <pc:chgData name="Staelens, Femke" userId="S::f.staelens@roosendaal.nl::101ea452-504a-4c81-894e-ed70f58e5af9" providerId="AD" clId="Web-{9A191CDF-91F8-4302-8F5F-3375B399E157}" dt="2023-05-16T16:51:46.501" v="50"/>
        <pc:sldMkLst>
          <pc:docMk/>
          <pc:sldMk cId="1434137325" sldId="614"/>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750ADC4-EA3C-814C-961B-E3AE0675AD67}" type="datetimeFigureOut">
              <a:rPr lang="nl-NL" smtClean="0"/>
              <a:t>30-5-2023</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A8B8F0B-6245-1345-8AA1-74C2D1CB9725}" type="slidenum">
              <a:rPr lang="nl-NL" smtClean="0"/>
              <a:t>‹nr.›</a:t>
            </a:fld>
            <a:endParaRPr lang="nl-NL"/>
          </a:p>
        </p:txBody>
      </p:sp>
    </p:spTree>
    <p:extLst>
      <p:ext uri="{BB962C8B-B14F-4D97-AF65-F5344CB8AC3E}">
        <p14:creationId xmlns:p14="http://schemas.microsoft.com/office/powerpoint/2010/main" val="3307104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dirty="0">
                <a:solidFill>
                  <a:srgbClr val="000000"/>
                </a:solidFill>
                <a:effectLst/>
                <a:latin typeface="Calibri" panose="020F0502020204030204" pitchFamily="34" charset="0"/>
                <a:ea typeface="Calibri" panose="020F0502020204030204" pitchFamily="34" charset="0"/>
              </a:rPr>
              <a:t>Inmiddels is het voorbereidende werk gedaan en staat het </a:t>
            </a:r>
            <a:r>
              <a:rPr lang="nl-NL" sz="1200" dirty="0" err="1">
                <a:solidFill>
                  <a:srgbClr val="000000"/>
                </a:solidFill>
                <a:effectLst/>
                <a:latin typeface="Calibri" panose="020F0502020204030204" pitchFamily="34" charset="0"/>
                <a:ea typeface="Calibri" panose="020F0502020204030204" pitchFamily="34" charset="0"/>
              </a:rPr>
              <a:t>Expeditieteam</a:t>
            </a:r>
            <a:r>
              <a:rPr lang="nl-NL" sz="1200" dirty="0">
                <a:solidFill>
                  <a:srgbClr val="000000"/>
                </a:solidFill>
                <a:effectLst/>
                <a:latin typeface="Calibri" panose="020F0502020204030204" pitchFamily="34" charset="0"/>
                <a:ea typeface="Calibri" panose="020F0502020204030204" pitchFamily="34" charset="0"/>
              </a:rPr>
              <a:t> klaar om samen met jullie aan de slag te gaan om in de zomer van 2023 te komen tot een definitie op normaliseren. </a:t>
            </a:r>
            <a:endParaRPr lang="nl-NL" sz="1200" dirty="0">
              <a:effectLst/>
              <a:latin typeface="Calibri" panose="020F0502020204030204" pitchFamily="34" charset="0"/>
              <a:ea typeface="Calibri" panose="020F0502020204030204" pitchFamily="34" charset="0"/>
            </a:endParaRPr>
          </a:p>
          <a:p>
            <a:r>
              <a:rPr lang="nl-NL" sz="1200" dirty="0">
                <a:solidFill>
                  <a:srgbClr val="000000"/>
                </a:solidFill>
                <a:effectLst/>
                <a:latin typeface="Calibri" panose="020F0502020204030204" pitchFamily="34" charset="0"/>
                <a:ea typeface="Calibri" panose="020F0502020204030204" pitchFamily="34" charset="0"/>
              </a:rPr>
              <a:t>De input die we gaan ophalen bij onze ouders, jeugdigen en partners moet leiden tot een breed gedragen beleidskader waar we de komende jaren gaan werken aan het terugbrengen van de balans. </a:t>
            </a:r>
            <a:endParaRPr lang="nl-NL" sz="1200" dirty="0">
              <a:effectLst/>
              <a:latin typeface="Calibri" panose="020F0502020204030204" pitchFamily="34" charset="0"/>
              <a:ea typeface="Calibri" panose="020F0502020204030204" pitchFamily="34" charset="0"/>
            </a:endParaRPr>
          </a:p>
          <a:p>
            <a:r>
              <a:rPr lang="nl-NL" dirty="0" err="1"/>
              <a:t>Rene</a:t>
            </a:r>
            <a:r>
              <a:rPr lang="nl-NL" dirty="0"/>
              <a:t> </a:t>
            </a:r>
            <a:r>
              <a:rPr lang="nl-NL" dirty="0" err="1"/>
              <a:t>Vermijmeren</a:t>
            </a:r>
            <a:r>
              <a:rPr lang="nl-NL" dirty="0"/>
              <a:t>, Esther Prent en Pauline Joosten</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8B8F0B-6245-1345-8AA1-74C2D1CB9725}"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52058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Vroeger had je op TV een testbeeld. Als er niks op was, werd dat uitgezonden. Dat beeld past wel bij trajecten die vaak maar wat door modderen.</a:t>
            </a:r>
          </a:p>
          <a:p>
            <a:r>
              <a:rPr lang="nl-NL" dirty="0"/>
              <a:t>Vervolgafspraken maken zonder dat je erin gelooft, omdat je hoopt dat er in de tussentijd misschien een wonder gebeurt. Of omdat de financiering nog even doorloopt.</a:t>
            </a:r>
          </a:p>
          <a:p>
            <a:endParaRPr lang="nl-NL" dirty="0"/>
          </a:p>
          <a:p>
            <a:r>
              <a:rPr lang="nl-NL" dirty="0"/>
              <a:t>We willen graag in control zijn, maar merken dagelijks dat we dat niet zijn.</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1B326D-2CD9-BD48-8574-7741AAB0C251}"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16907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effectLst/>
                <a:latin typeface="Helvetica Neue" panose="02000503000000020004" pitchFamily="2" charset="0"/>
              </a:rPr>
              <a:t>Mensen willen best veranderen, maar niet veranderd worden.</a:t>
            </a:r>
          </a:p>
          <a:p>
            <a:r>
              <a:rPr lang="nl-NL" dirty="0">
                <a:effectLst/>
                <a:latin typeface="Helvetica Neue" panose="02000503000000020004" pitchFamily="2" charset="0"/>
              </a:rPr>
              <a:t>Als je mensen niet probeert te veranderen, heb je de meeste kans dat het lukt.</a:t>
            </a:r>
          </a:p>
          <a:p>
            <a:r>
              <a:rPr lang="nl-NL" dirty="0">
                <a:effectLst/>
                <a:latin typeface="Helvetica Neue" panose="02000503000000020004" pitchFamily="2" charset="0"/>
              </a:rPr>
              <a:t>Ontvangstbereidheid is belangrijker dan de kwaliteit van de boodschap die je zendt.</a:t>
            </a:r>
          </a:p>
          <a:p>
            <a:r>
              <a:rPr lang="nl-NL" dirty="0">
                <a:effectLst/>
                <a:latin typeface="Helvetica Neue" panose="02000503000000020004" pitchFamily="2" charset="0"/>
              </a:rPr>
              <a:t>Pas als het echt ergens over gaat en je een gezamenlijk doel hebt, kan er iets gebeuren. Dat zijn niet een soort bijkomende voorwaarden, het is een kern.</a:t>
            </a:r>
          </a:p>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8857C9-9919-8B44-B354-E8192A7A337C}"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18944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Terug naar de basis. Wat drijft mensen? Waarom doen ze wat ze doen?</a:t>
            </a:r>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Motivatie gaat over snelheid én richting: over het gaspedaal en de rem, maar ook over het stuur en de routeplanner. In het dagelijks gebruik en ook in psychologische theorieën beschouwen we motivatie meestal alleen als snelheid. Als het gaspedaal en de rem van een auto. Maar is het ongemotiveerd als ik naar links stuur terwijl jij rechts zegt? Dat is een waardenconflict, geen motivatieprobleem. Als we dat vergeten, wordt werken aan motivatie manipulatie-wetenschap: hoe krijg ik iemand zo ver om te doen wat ik wil. De realiteit is dat iedereen chauffeur is op zijn eigen weg door het leven. Als professional kun je bijrijder zijn, </a:t>
            </a:r>
            <a:r>
              <a:rPr lang="nl-NL" dirty="0" err="1"/>
              <a:t>rij-instructeur</a:t>
            </a:r>
            <a:r>
              <a:rPr lang="nl-NL" dirty="0"/>
              <a:t>, of soms het stuur even overnemen. Wat niet kan, is mensen laten doen wat jij wilt dat ze doen. Wat wel kan is een ingreep: op de rem trappen. Maar dan staan we stil.</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B370AE-2FF7-6C40-8C08-1099B8FBDF44}"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3136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228600" indent="-228600">
              <a:buAutoNum type="arabicPeriod"/>
            </a:pPr>
            <a:r>
              <a:rPr lang="nl-NL" dirty="0"/>
              <a:t>Zorgen dat je bijrijder in iemands auto mag worden</a:t>
            </a:r>
          </a:p>
          <a:p>
            <a:pPr marL="228600" indent="-228600">
              <a:buAutoNum type="arabicPeriod"/>
            </a:pPr>
            <a:r>
              <a:rPr lang="nl-NL" dirty="0"/>
              <a:t>Een gesprek voeren over autorijden (en niet over alle onderdeeltjes van een auto)</a:t>
            </a:r>
          </a:p>
          <a:p>
            <a:pPr marL="228600" indent="-228600">
              <a:buAutoNum type="arabicPeriod"/>
            </a:pPr>
            <a:r>
              <a:rPr lang="nl-NL" dirty="0"/>
              <a:t>Een gezamenlijke bestemming vinden die te maken heeft met meedoen in het gewone leven</a:t>
            </a:r>
          </a:p>
          <a:p>
            <a:pPr marL="228600" indent="-228600">
              <a:buAutoNum type="arabicPeriod"/>
            </a:pPr>
            <a:r>
              <a:rPr lang="nl-NL" dirty="0"/>
              <a:t>Doen wat nodig is om iemand naar de bestemming te helpen</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1B326D-2CD9-BD48-8574-7741AAB0C251}"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76408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Voorwaarden creëren voor een echt gesprek.</a:t>
            </a:r>
          </a:p>
          <a:p>
            <a:r>
              <a:rPr lang="nl-NL" dirty="0"/>
              <a:t>Wat wil ik? Wat wil jij? Gaan we samenwerken?</a:t>
            </a:r>
          </a:p>
          <a:p>
            <a:r>
              <a:rPr lang="nl-NL" dirty="0"/>
              <a:t>Kun je in 3 zinnen uitleggen wat je komt doen?</a:t>
            </a:r>
          </a:p>
          <a:p>
            <a:r>
              <a:rPr lang="nl-NL" dirty="0"/>
              <a:t>De moeilijkste dingen om te zeggen zijn meestal heel simpel. Het gaat niet om gesprekstechniek.</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1B326D-2CD9-BD48-8574-7741AAB0C251}"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63860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Uit een toonaangevende metastudie naar wat werkt in psychotherapie komt naar voren dat een traditioneel model van diagnosticeren en behandelen minder effectief is dan een contextueel model. Kijken naar oplossingen is effectiever dan kijken naar problemen. Diagnosticeren heeft weinig zin als je daarna toch steeds min of meer hetzelfde gaat doen, zoals psychiater Jim van Os zegt. Alle soorten behandelingen worden ingezet voor alle soorten diagnoses, en helpen allemaal een klein beetje.</a:t>
            </a:r>
          </a:p>
          <a:p>
            <a:endParaRPr lang="nl-NL" dirty="0"/>
          </a:p>
          <a:p>
            <a:r>
              <a:rPr lang="nl-NL" dirty="0"/>
              <a:t>Binnen dat contextuele model bepalen drie ontwikkellijnen succes:</a:t>
            </a:r>
          </a:p>
          <a:p>
            <a:pPr marL="171450" indent="-171450">
              <a:buFontTx/>
              <a:buChar char="-"/>
            </a:pPr>
            <a:r>
              <a:rPr lang="nl-NL" dirty="0"/>
              <a:t>Een echt gesprek i.p.v. een sociaal wenselijk gesprek. Beleefdheid leidt meestal wel tot afspraken, maar niet tot actie en verandering. Het moet ergens over gaan. Een goed gesprek is niet per se een fijn gesprek.</a:t>
            </a:r>
          </a:p>
          <a:p>
            <a:pPr marL="171450" indent="-171450">
              <a:buFontTx/>
              <a:buChar char="-"/>
            </a:pPr>
            <a:r>
              <a:rPr lang="nl-NL" dirty="0"/>
              <a:t>Positieve verwachtingen: het placebo effect is het krachtigste medicijn dat bestaat, tegen alle kwalen. Vertaald naar werken aan inclusie gaat het om een gezamenlijk doel waarvan hij zich zelf eigenaar voelt. Dat begint met het creëren van een perspectief.</a:t>
            </a:r>
          </a:p>
          <a:p>
            <a:pPr marL="171450" indent="-171450">
              <a:buFontTx/>
              <a:buChar char="-"/>
            </a:pPr>
            <a:r>
              <a:rPr lang="nl-NL" dirty="0"/>
              <a:t>Het derde element is specifiek maatwerk. Dat vullen we in deze context in met het subjectief logisch interventie model van het volgende plaatje.</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B370AE-2FF7-6C40-8C08-1099B8FBDF44}"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49331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effectLst/>
                <a:latin typeface="Helvetica Neue" panose="02000503000000020004" pitchFamily="2" charset="0"/>
              </a:rPr>
              <a:t>Elk probleem kan op vier manieren opgelost worden, en mensen kunnen zich ook op vier verschillende manieren tot een situatie verhouden. Het belangrijkste is dat er een match moet zijn tussen hoe iemand ernaar kijkt, en hoe ik iemand probeer te helpen. Hoe ziet iemand zichzelf in relatie tot de situatie waarin hij of zij zit? Kortweg zijn er vier mogelijkheden: </a:t>
            </a:r>
          </a:p>
          <a:p>
            <a:pPr>
              <a:buFont typeface="Arial" panose="020B0604020202020204" pitchFamily="34" charset="0"/>
              <a:buChar char="•"/>
            </a:pPr>
            <a:r>
              <a:rPr lang="nl-NL" dirty="0">
                <a:effectLst/>
                <a:latin typeface="Helvetica Neue" panose="02000503000000020004" pitchFamily="2" charset="0"/>
              </a:rPr>
              <a:t>“Ik wil fietsen en kan fietsen, ik heb alleen geen fiets”. Dan ervaar je een kansenprobleem. Als ik wil helpen moet ik dus een fiets regelen.</a:t>
            </a:r>
          </a:p>
          <a:p>
            <a:pPr>
              <a:buFont typeface="Arial" panose="020B0604020202020204" pitchFamily="34" charset="0"/>
              <a:buChar char="•"/>
            </a:pPr>
            <a:r>
              <a:rPr lang="nl-NL" dirty="0">
                <a:effectLst/>
                <a:latin typeface="Helvetica Neue" panose="02000503000000020004" pitchFamily="2" charset="0"/>
              </a:rPr>
              <a:t>“Ik wil wel fietsen, maar ik kan het niet”. Dan ervaar je een competentieprobleem. Als ik wil helpen moet ik dus iemand leren fietsen.</a:t>
            </a:r>
          </a:p>
          <a:p>
            <a:pPr>
              <a:buFont typeface="Arial" panose="020B0604020202020204" pitchFamily="34" charset="0"/>
              <a:buChar char="•"/>
            </a:pPr>
            <a:r>
              <a:rPr lang="nl-NL" dirty="0">
                <a:effectLst/>
                <a:latin typeface="Helvetica Neue" panose="02000503000000020004" pitchFamily="2" charset="0"/>
              </a:rPr>
              <a:t>“Fietsen? Ik moet ook nog een zwemdiploma halen en leren auto rijden. Ik geef het op, kun je mij niet gewoon van A naar B brengen?” Dan ervaar je een zelfsturingsprobleem. Als ik wil helpen moet ik iemand bij de hand nemen.</a:t>
            </a:r>
          </a:p>
          <a:p>
            <a:pPr>
              <a:buFont typeface="Arial" panose="020B0604020202020204" pitchFamily="34" charset="0"/>
              <a:buChar char="•"/>
            </a:pPr>
            <a:r>
              <a:rPr lang="nl-NL" dirty="0">
                <a:effectLst/>
                <a:latin typeface="Helvetica Neue" panose="02000503000000020004" pitchFamily="2" charset="0"/>
              </a:rPr>
              <a:t>“Fietsen is niet mijn ding, ik geloof dat elektrische steps de toekomst hebben”. Dan ervaar je een (andere) motivatieprobleem. Als ik iemand wil helpen moet ik gaan ondernemen met iemands dromen en talenten. </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948C17-36BF-0246-8618-F7BEA97BC10A}"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33007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effectLst/>
                <a:latin typeface="Helvetica Neue" panose="02000503000000020004" pitchFamily="2" charset="0"/>
              </a:rPr>
              <a:t>Wat er vaak mis gaat, is dat iemand een kansenprobleem ervaart, maar een leraar krijgt in plaats van een verkoper. Of dat iemand een zelfsturingsprobleem ervaart, maar een co-creërende ondernemer krijgt in plaats van een ouder-figuur. </a:t>
            </a:r>
          </a:p>
          <a:p>
            <a:r>
              <a:rPr lang="nl-NL" dirty="0">
                <a:effectLst/>
                <a:latin typeface="Helvetica Neue" panose="02000503000000020004" pitchFamily="2" charset="0"/>
              </a:rPr>
              <a:t>Het gaat niet om het in kaart brengen van leefgebieden, maar om de vraag hoe iemand zich verhoudt tot de gewenste situatie. HOE komt eerst, WAT komt later.</a:t>
            </a:r>
          </a:p>
          <a:p>
            <a:r>
              <a:rPr lang="nl-NL" dirty="0">
                <a:effectLst/>
                <a:latin typeface="Helvetica Neue" panose="02000503000000020004" pitchFamily="2" charset="0"/>
              </a:rPr>
              <a:t>Wat vaak mis gaat, is dat verschillende professionals (inkomen/schulden; </a:t>
            </a:r>
            <a:r>
              <a:rPr lang="nl-NL" dirty="0" err="1">
                <a:effectLst/>
                <a:latin typeface="Helvetica Neue" panose="02000503000000020004" pitchFamily="2" charset="0"/>
              </a:rPr>
              <a:t>reintegratie</a:t>
            </a:r>
            <a:r>
              <a:rPr lang="nl-NL" dirty="0">
                <a:effectLst/>
                <a:latin typeface="Helvetica Neue" panose="02000503000000020004" pitchFamily="2" charset="0"/>
              </a:rPr>
              <a:t>; gezondheid/ggz enzovoort) niet alleen allemaal aan een verschillend leefgebied werken, </a:t>
            </a:r>
            <a:r>
              <a:rPr lang="nl-NL">
                <a:effectLst/>
                <a:latin typeface="Helvetica Neue" panose="02000503000000020004" pitchFamily="2" charset="0"/>
              </a:rPr>
              <a:t>maar ook </a:t>
            </a:r>
            <a:endParaRPr lang="nl-NL" dirty="0">
              <a:effectLst/>
              <a:latin typeface="Helvetica Neue" panose="02000503000000020004" pitchFamily="2" charset="0"/>
            </a:endParaRPr>
          </a:p>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8857C9-9919-8B44-B354-E8192A7A337C}"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62346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0AD99A-A0F5-814B-ABB9-185C0CC5AD50}"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4509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Doel is niet om mensen DSM-vrij te maken, maar om ze tot hun recht te laten komen.</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0AD99A-A0F5-814B-ABB9-185C0CC5AD50}"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70895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1B326D-2CD9-BD48-8574-7741AAB0C251}"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72275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Interpretatieverschillen</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1B326D-2CD9-BD48-8574-7741AAB0C251}"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31457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Cliënten zien ons vaak niet als deel van de oplossing, maar als deel van het probleem. Of als nutteloze kletsers.</a:t>
            </a:r>
          </a:p>
          <a:p>
            <a:r>
              <a:rPr lang="nl-NL" dirty="0"/>
              <a:t>Een uitnodiging voor een gesprek kan ook ervaren worden als een uitnodiging om naar de vergaderzaal van de hel te komen.</a:t>
            </a:r>
          </a:p>
          <a:p>
            <a:r>
              <a:rPr lang="nl-NL" dirty="0"/>
              <a:t>Een hulpverleningstraject is vaak al mislukt voor het begonnen is.</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8857C9-9919-8B44-B354-E8192A7A337C}"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3386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i="0" kern="1200" dirty="0" err="1">
                <a:solidFill>
                  <a:schemeClr val="tx1"/>
                </a:solidFill>
                <a:effectLst/>
                <a:latin typeface="+mn-lt"/>
                <a:ea typeface="+mn-ea"/>
                <a:cs typeface="+mn-cs"/>
              </a:rPr>
              <a:t>Schwarz</a:t>
            </a:r>
            <a:r>
              <a:rPr lang="nl-NL" sz="1200" i="0" kern="1200" dirty="0">
                <a:solidFill>
                  <a:schemeClr val="tx1"/>
                </a:solidFill>
                <a:effectLst/>
                <a:latin typeface="+mn-lt"/>
                <a:ea typeface="+mn-ea"/>
                <a:cs typeface="+mn-cs"/>
              </a:rPr>
              <a:t> &amp; </a:t>
            </a:r>
            <a:r>
              <a:rPr lang="nl-NL" sz="1200" i="0" kern="1200" dirty="0" err="1">
                <a:solidFill>
                  <a:schemeClr val="tx1"/>
                </a:solidFill>
                <a:effectLst/>
                <a:latin typeface="+mn-lt"/>
                <a:ea typeface="+mn-ea"/>
                <a:cs typeface="+mn-cs"/>
              </a:rPr>
              <a:t>Sharpe</a:t>
            </a:r>
            <a:r>
              <a:rPr lang="nl-NL" sz="1200" i="0" kern="1200" dirty="0">
                <a:solidFill>
                  <a:schemeClr val="tx1"/>
                </a:solidFill>
                <a:effectLst/>
                <a:latin typeface="+mn-lt"/>
                <a:ea typeface="+mn-ea"/>
                <a:cs typeface="+mn-cs"/>
              </a:rPr>
              <a:t> (2010) beschrijven hoe brandweermannen vier vuistregels hadden voor wat te doen in geval van bosbranden. Wanneer je ingesloten raakt door het vuur, is dat levensgevaarlijk. Om het aantal dodelijke ongelukken te verminderen, zijn de 4 oorspronkelijke vuistregels in de loop van de tijd uitgegroeid tot 48 regels. Die 48 regels zijn op zichzelf beter dan de 4 vuistregels van daarvoor, maar het aantal dodelijke ongelukken nam juist toe. </a:t>
            </a:r>
          </a:p>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B370AE-2FF7-6C40-8C08-1099B8FBDF44}"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3810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Het complete verhaal (</a:t>
            </a:r>
            <a:r>
              <a:rPr lang="nl-NL" dirty="0" err="1"/>
              <a:t>Weick</a:t>
            </a:r>
            <a:r>
              <a:rPr lang="nl-NL" dirty="0"/>
              <a:t>; zie ook samenvatting van Arno Korsten) is, dat de drie brandweermannen die in 1949 de brand overleefden, alle drie improviseerden. De anderen hebben te laat beseft dat de context voor hun handelen was veranderd: ze waren geen brandweerman meer, maar vluchteling. Ze bleven zich te lang als brandweerman gedragen. Eén overlevende heeft - contra-intuïtief - zelf een stuk veld in brand gestoken en heeft in de as daarvan de bosbrand overleefd. Verzin het maar eens. Twee anderen hebben een kloof gevonden waarin ze zich konden verschuilen. De overledenen hebben te lang hun zware spullen met zich mee gezeuld en konden onvoldoende tempo maken om op tijd weg te komen.</a:t>
            </a:r>
          </a:p>
          <a:p>
            <a:endParaRPr lang="nl-NL" dirty="0"/>
          </a:p>
          <a:p>
            <a:r>
              <a:rPr lang="nl-NL" dirty="0"/>
              <a:t>Bijna 40 jaar later was er een soortgelijke situatie, waarin er zelfs meer doden vielen, ondanks alle leermomenten die uit het eerdere incident zijn getrokken en die in de training van die brandweermannen aan bod zijn gekomen. 48 regels blijken minder effectief dan de oorspronkelijke 4 vuistregels.</a:t>
            </a:r>
          </a:p>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B370AE-2FF7-6C40-8C08-1099B8FBDF44}"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78870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Stockholm 1967, de dag waarop men overging van links rijden naar rechts rijden</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1B326D-2CD9-BD48-8574-7741AAB0C251}"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147654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4.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e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2_Titeldia-paars">
    <p:spTree>
      <p:nvGrpSpPr>
        <p:cNvPr id="1" name=""/>
        <p:cNvGrpSpPr/>
        <p:nvPr/>
      </p:nvGrpSpPr>
      <p:grpSpPr>
        <a:xfrm>
          <a:off x="0" y="0"/>
          <a:ext cx="0" cy="0"/>
          <a:chOff x="0" y="0"/>
          <a:chExt cx="0" cy="0"/>
        </a:xfrm>
      </p:grpSpPr>
      <p:pic>
        <p:nvPicPr>
          <p:cNvPr id="10" name="Afbeelding 9">
            <a:extLst>
              <a:ext uri="{FF2B5EF4-FFF2-40B4-BE49-F238E27FC236}">
                <a16:creationId xmlns:a16="http://schemas.microsoft.com/office/drawing/2014/main" id="{07FF5B37-6B54-19B7-CC2E-BBC6274296F2}"/>
              </a:ext>
            </a:extLst>
          </p:cNvPr>
          <p:cNvPicPr>
            <a:picLocks/>
          </p:cNvPicPr>
          <p:nvPr userDrawn="1"/>
        </p:nvPicPr>
        <p:blipFill rotWithShape="1">
          <a:blip r:embed="rId2" cstate="screen">
            <a:extLst>
              <a:ext uri="{28A0092B-C50C-407E-A947-70E740481C1C}">
                <a14:useLocalDpi xmlns:a14="http://schemas.microsoft.com/office/drawing/2010/main"/>
              </a:ext>
            </a:extLst>
          </a:blip>
          <a:srcRect/>
          <a:stretch/>
        </p:blipFill>
        <p:spPr>
          <a:xfrm>
            <a:off x="-1200" y="223951"/>
            <a:ext cx="12193200" cy="4968000"/>
          </a:xfrm>
          <a:prstGeom prst="rect">
            <a:avLst/>
          </a:prstGeom>
        </p:spPr>
      </p:pic>
      <p:sp>
        <p:nvSpPr>
          <p:cNvPr id="11" name="Rechthoek 10">
            <a:extLst>
              <a:ext uri="{FF2B5EF4-FFF2-40B4-BE49-F238E27FC236}">
                <a16:creationId xmlns:a16="http://schemas.microsoft.com/office/drawing/2014/main" id="{86126493-F9BA-CEBF-115B-B1CC25D2D00C}"/>
              </a:ext>
            </a:extLst>
          </p:cNvPr>
          <p:cNvSpPr/>
          <p:nvPr userDrawn="1"/>
        </p:nvSpPr>
        <p:spPr>
          <a:xfrm>
            <a:off x="2856000" y="1592263"/>
            <a:ext cx="6480000" cy="528013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a:extLst>
              <a:ext uri="{FF2B5EF4-FFF2-40B4-BE49-F238E27FC236}">
                <a16:creationId xmlns:a16="http://schemas.microsoft.com/office/drawing/2014/main" id="{36AF1008-6073-A9DC-7F22-7F228AF84C01}"/>
              </a:ext>
            </a:extLst>
          </p:cNvPr>
          <p:cNvSpPr>
            <a:spLocks noGrp="1"/>
          </p:cNvSpPr>
          <p:nvPr>
            <p:ph type="ctrTitle"/>
          </p:nvPr>
        </p:nvSpPr>
        <p:spPr>
          <a:xfrm>
            <a:off x="3366702" y="1612800"/>
            <a:ext cx="5473700" cy="2175428"/>
          </a:xfrm>
        </p:spPr>
        <p:txBody>
          <a:bodyPr lIns="0" tIns="0" rIns="0" bIns="0" anchor="b">
            <a:noAutofit/>
          </a:bodyPr>
          <a:lstStyle>
            <a:lvl1pPr algn="l">
              <a:lnSpc>
                <a:spcPts val="4000"/>
              </a:lnSpc>
              <a:defRPr sz="4000">
                <a:solidFill>
                  <a:schemeClr val="bg1"/>
                </a:solidFill>
              </a:defRPr>
            </a:lvl1pPr>
          </a:lstStyle>
          <a:p>
            <a:r>
              <a:rPr lang="nl-NL"/>
              <a:t>Klik om stijl te bewerken</a:t>
            </a:r>
          </a:p>
        </p:txBody>
      </p:sp>
      <p:sp>
        <p:nvSpPr>
          <p:cNvPr id="3" name="Ondertitel 2">
            <a:extLst>
              <a:ext uri="{FF2B5EF4-FFF2-40B4-BE49-F238E27FC236}">
                <a16:creationId xmlns:a16="http://schemas.microsoft.com/office/drawing/2014/main" id="{1CD77625-2051-0121-3689-6D8C97751CFC}"/>
              </a:ext>
            </a:extLst>
          </p:cNvPr>
          <p:cNvSpPr>
            <a:spLocks noGrp="1"/>
          </p:cNvSpPr>
          <p:nvPr>
            <p:ph type="subTitle" idx="1"/>
          </p:nvPr>
        </p:nvSpPr>
        <p:spPr>
          <a:xfrm>
            <a:off x="3359150" y="4005262"/>
            <a:ext cx="5473700" cy="1016074"/>
          </a:xfrm>
        </p:spPr>
        <p:txBody>
          <a:bodyPr lIns="0" tIns="0" rIns="0" bIns="0">
            <a:noAutofit/>
          </a:bodyPr>
          <a:lstStyle>
            <a:lvl1pPr marL="0" indent="0" algn="l">
              <a:lnSpc>
                <a:spcPts val="1500"/>
              </a:lnSpc>
              <a:spcBef>
                <a:spcPts val="0"/>
              </a:spcBef>
              <a:buNone/>
              <a:defRPr sz="1500">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pic>
        <p:nvPicPr>
          <p:cNvPr id="8" name="Afbeelding 7">
            <a:extLst>
              <a:ext uri="{FF2B5EF4-FFF2-40B4-BE49-F238E27FC236}">
                <a16:creationId xmlns:a16="http://schemas.microsoft.com/office/drawing/2014/main" id="{DC0B6A70-B309-C2E4-B300-50EE45A9F874}"/>
              </a:ext>
            </a:extLst>
          </p:cNvPr>
          <p:cNvPicPr>
            <a:picLocks/>
          </p:cNvPicPr>
          <p:nvPr userDrawn="1"/>
        </p:nvPicPr>
        <p:blipFill>
          <a:blip r:embed="rId3" cstate="screen">
            <a:extLst>
              <a:ext uri="{28A0092B-C50C-407E-A947-70E740481C1C}">
                <a14:useLocalDpi xmlns:a14="http://schemas.microsoft.com/office/drawing/2010/main"/>
              </a:ext>
            </a:extLst>
          </a:blip>
          <a:stretch>
            <a:fillRect/>
          </a:stretch>
        </p:blipFill>
        <p:spPr>
          <a:xfrm>
            <a:off x="0" y="0"/>
            <a:ext cx="12193200" cy="108000"/>
          </a:xfrm>
          <a:prstGeom prst="rect">
            <a:avLst/>
          </a:prstGeom>
        </p:spPr>
      </p:pic>
      <p:pic>
        <p:nvPicPr>
          <p:cNvPr id="15" name="Afbeelding 14">
            <a:extLst>
              <a:ext uri="{FF2B5EF4-FFF2-40B4-BE49-F238E27FC236}">
                <a16:creationId xmlns:a16="http://schemas.microsoft.com/office/drawing/2014/main" id="{CBC4C3FC-8B21-292C-0329-2A800354EA7C}"/>
              </a:ext>
            </a:extLst>
          </p:cNvPr>
          <p:cNvPicPr>
            <a:picLocks/>
          </p:cNvPicPr>
          <p:nvPr userDrawn="1"/>
        </p:nvPicPr>
        <p:blipFill>
          <a:blip r:embed="rId3" cstate="screen">
            <a:extLst>
              <a:ext uri="{28A0092B-C50C-407E-A947-70E740481C1C}">
                <a14:useLocalDpi xmlns:a14="http://schemas.microsoft.com/office/drawing/2010/main"/>
              </a:ext>
            </a:extLst>
          </a:blip>
          <a:stretch>
            <a:fillRect/>
          </a:stretch>
        </p:blipFill>
        <p:spPr>
          <a:xfrm>
            <a:off x="-1200" y="5301552"/>
            <a:ext cx="12193200" cy="108000"/>
          </a:xfrm>
          <a:prstGeom prst="rect">
            <a:avLst/>
          </a:prstGeom>
        </p:spPr>
      </p:pic>
      <p:pic>
        <p:nvPicPr>
          <p:cNvPr id="17" name="Afbeelding 16">
            <a:extLst>
              <a:ext uri="{FF2B5EF4-FFF2-40B4-BE49-F238E27FC236}">
                <a16:creationId xmlns:a16="http://schemas.microsoft.com/office/drawing/2014/main" id="{15316BF1-AE51-9962-20AE-25DC6BE9C5F4}"/>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570200" y="5683776"/>
            <a:ext cx="2387600" cy="914400"/>
          </a:xfrm>
          <a:prstGeom prst="rect">
            <a:avLst/>
          </a:prstGeom>
        </p:spPr>
      </p:pic>
    </p:spTree>
    <p:extLst>
      <p:ext uri="{BB962C8B-B14F-4D97-AF65-F5344CB8AC3E}">
        <p14:creationId xmlns:p14="http://schemas.microsoft.com/office/powerpoint/2010/main" val="429451888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2116">
          <p15:clr>
            <a:srgbClr val="FBAE40"/>
          </p15:clr>
        </p15:guide>
        <p15:guide id="4" pos="5564">
          <p15:clr>
            <a:srgbClr val="FBAE40"/>
          </p15:clr>
        </p15:guide>
        <p15:guide id="5" orient="horz" pos="2523">
          <p15:clr>
            <a:srgbClr val="FBAE40"/>
          </p15:clr>
        </p15:guide>
        <p15:guide id="6" orient="horz" pos="1003">
          <p15:clr>
            <a:srgbClr val="FBAE40"/>
          </p15:clr>
        </p15:guide>
        <p15:guide id="7" pos="1799">
          <p15:clr>
            <a:srgbClr val="FBAE40"/>
          </p15:clr>
        </p15:guide>
        <p15:guide id="8" pos="5881">
          <p15:clr>
            <a:srgbClr val="FBAE40"/>
          </p15:clr>
        </p15:guide>
        <p15:guide id="9" orient="horz" pos="2387">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TAP-5">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370B5530-6EBE-D303-0564-6EA43730C5B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157481747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438">
          <p15:clr>
            <a:srgbClr val="FBAE40"/>
          </p15:clr>
        </p15:guide>
        <p15:guide id="4" pos="7242">
          <p15:clr>
            <a:srgbClr val="FBAE40"/>
          </p15:clr>
        </p15:guide>
        <p15:guide id="5" orient="horz" pos="1139">
          <p15:clr>
            <a:srgbClr val="FBAE40"/>
          </p15:clr>
        </p15:guide>
        <p15:guide id="6" orient="horz" pos="981">
          <p15:clr>
            <a:srgbClr val="FBAE40"/>
          </p15:clr>
        </p15:guide>
        <p15:guide id="7" orient="horz" pos="142">
          <p15:clr>
            <a:srgbClr val="FBAE40"/>
          </p15:clr>
        </p15:guide>
        <p15:guide id="8" orient="horz" pos="3793">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TAP-6">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370B5530-6EBE-D303-0564-6EA43730C5B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336333857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438">
          <p15:clr>
            <a:srgbClr val="FBAE40"/>
          </p15:clr>
        </p15:guide>
        <p15:guide id="4" pos="7242">
          <p15:clr>
            <a:srgbClr val="FBAE40"/>
          </p15:clr>
        </p15:guide>
        <p15:guide id="5" orient="horz" pos="1139">
          <p15:clr>
            <a:srgbClr val="FBAE40"/>
          </p15:clr>
        </p15:guide>
        <p15:guide id="6" orient="horz" pos="981">
          <p15:clr>
            <a:srgbClr val="FBAE40"/>
          </p15:clr>
        </p15:guide>
        <p15:guide id="7" orient="horz" pos="142">
          <p15:clr>
            <a:srgbClr val="FBAE40"/>
          </p15:clr>
        </p15:guide>
        <p15:guide id="8" orient="horz" pos="3793">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TAP-7">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370B5530-6EBE-D303-0564-6EA43730C5B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333107981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438">
          <p15:clr>
            <a:srgbClr val="FBAE40"/>
          </p15:clr>
        </p15:guide>
        <p15:guide id="4" pos="7242">
          <p15:clr>
            <a:srgbClr val="FBAE40"/>
          </p15:clr>
        </p15:guide>
        <p15:guide id="5" orient="horz" pos="1139">
          <p15:clr>
            <a:srgbClr val="FBAE40"/>
          </p15:clr>
        </p15:guide>
        <p15:guide id="6" orient="horz" pos="981">
          <p15:clr>
            <a:srgbClr val="FBAE40"/>
          </p15:clr>
        </p15:guide>
        <p15:guide id="7" orient="horz" pos="142">
          <p15:clr>
            <a:srgbClr val="FBAE40"/>
          </p15:clr>
        </p15:guide>
        <p15:guide id="8" orient="horz" pos="3793">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LLE STAPPEN">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370B5530-6EBE-D303-0564-6EA43730C5B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370113916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438">
          <p15:clr>
            <a:srgbClr val="FBAE40"/>
          </p15:clr>
        </p15:guide>
        <p15:guide id="4" pos="7242">
          <p15:clr>
            <a:srgbClr val="FBAE40"/>
          </p15:clr>
        </p15:guide>
        <p15:guide id="5" orient="horz" pos="1139">
          <p15:clr>
            <a:srgbClr val="FBAE40"/>
          </p15:clr>
        </p15:guide>
        <p15:guide id="6" orient="horz" pos="981">
          <p15:clr>
            <a:srgbClr val="FBAE40"/>
          </p15:clr>
        </p15:guide>
        <p15:guide id="7" orient="horz" pos="142">
          <p15:clr>
            <a:srgbClr val="FBAE40"/>
          </p15:clr>
        </p15:guide>
        <p15:guide id="8" orient="horz" pos="3793">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1_Tekst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8BF8BC8-CF14-969F-2C98-2D3733EEB005}"/>
              </a:ext>
            </a:extLst>
          </p:cNvPr>
          <p:cNvSpPr>
            <a:spLocks noGrp="1"/>
          </p:cNvSpPr>
          <p:nvPr>
            <p:ph type="title"/>
          </p:nvPr>
        </p:nvSpPr>
        <p:spPr>
          <a:xfrm>
            <a:off x="719999" y="576000"/>
            <a:ext cx="10775475" cy="985381"/>
          </a:xfrm>
        </p:spPr>
        <p:txBody>
          <a:bodyPr lIns="0" tIns="0" rIns="0" bIns="0" anchor="b" anchorCtr="0">
            <a:normAutofit/>
          </a:bodyPr>
          <a:lstStyle>
            <a:lvl1pPr>
              <a:defRPr sz="3500">
                <a:solidFill>
                  <a:schemeClr val="tx2"/>
                </a:solidFill>
              </a:defRPr>
            </a:lvl1pPr>
          </a:lstStyle>
          <a:p>
            <a:r>
              <a:rPr lang="nl-NL"/>
              <a:t>Klik om stijl te bewerken</a:t>
            </a:r>
          </a:p>
        </p:txBody>
      </p:sp>
      <p:sp>
        <p:nvSpPr>
          <p:cNvPr id="3" name="Tijdelijke aanduiding voor inhoud 2">
            <a:extLst>
              <a:ext uri="{FF2B5EF4-FFF2-40B4-BE49-F238E27FC236}">
                <a16:creationId xmlns:a16="http://schemas.microsoft.com/office/drawing/2014/main" id="{733D6A19-64DB-4BA1-9DF0-6BCCAF67A684}"/>
              </a:ext>
            </a:extLst>
          </p:cNvPr>
          <p:cNvSpPr>
            <a:spLocks noGrp="1"/>
          </p:cNvSpPr>
          <p:nvPr>
            <p:ph idx="1"/>
          </p:nvPr>
        </p:nvSpPr>
        <p:spPr>
          <a:xfrm>
            <a:off x="719999" y="1825625"/>
            <a:ext cx="10776675" cy="4193575"/>
          </a:xfrm>
        </p:spPr>
        <p:txBody>
          <a:bodyPr lIns="0" tIns="0" rIns="0" bIns="0">
            <a:noAutofit/>
          </a:bodyPr>
          <a:lstStyle>
            <a:lvl1pPr>
              <a:lnSpc>
                <a:spcPts val="2500"/>
              </a:lnSpc>
              <a:defRPr sz="2000"/>
            </a:lvl1pPr>
            <a:lvl2pPr>
              <a:lnSpc>
                <a:spcPts val="2500"/>
              </a:lnSpc>
              <a:defRPr sz="2000"/>
            </a:lvl2pPr>
            <a:lvl3pPr>
              <a:lnSpc>
                <a:spcPts val="2500"/>
              </a:lnSpc>
              <a:defRPr sz="2000"/>
            </a:lvl3pPr>
            <a:lvl4pPr>
              <a:lnSpc>
                <a:spcPts val="2500"/>
              </a:lnSpc>
              <a:defRPr sz="2000"/>
            </a:lvl4pPr>
            <a:lvl5pPr>
              <a:lnSpc>
                <a:spcPts val="2500"/>
              </a:lnSpc>
              <a:defRPr sz="2000"/>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voettekst 4">
            <a:extLst>
              <a:ext uri="{FF2B5EF4-FFF2-40B4-BE49-F238E27FC236}">
                <a16:creationId xmlns:a16="http://schemas.microsoft.com/office/drawing/2014/main" id="{535F22FD-5FF8-2019-1B22-2385CA2CC081}"/>
              </a:ext>
            </a:extLst>
          </p:cNvPr>
          <p:cNvSpPr>
            <a:spLocks noGrp="1"/>
          </p:cNvSpPr>
          <p:nvPr>
            <p:ph type="ftr" sz="quarter" idx="11"/>
          </p:nvPr>
        </p:nvSpPr>
        <p:spPr>
          <a:xfrm>
            <a:off x="1286054" y="6256038"/>
            <a:ext cx="4114800" cy="385962"/>
          </a:xfrm>
        </p:spPr>
        <p:txBody>
          <a:bodyPr lIns="0" tIns="0" rIns="0" bIns="0"/>
          <a:lstStyle>
            <a:lvl1pPr algn="l">
              <a:defRPr sz="1000">
                <a:solidFill>
                  <a:schemeClr val="tx2">
                    <a:lumMod val="40000"/>
                    <a:lumOff val="60000"/>
                  </a:schemeClr>
                </a:solidFill>
              </a:defRPr>
            </a:lvl1pPr>
          </a:lstStyle>
          <a:p>
            <a:endParaRPr lang="nl-NL"/>
          </a:p>
        </p:txBody>
      </p:sp>
      <p:sp>
        <p:nvSpPr>
          <p:cNvPr id="6" name="Tijdelijke aanduiding voor dianummer 5">
            <a:extLst>
              <a:ext uri="{FF2B5EF4-FFF2-40B4-BE49-F238E27FC236}">
                <a16:creationId xmlns:a16="http://schemas.microsoft.com/office/drawing/2014/main" id="{AB90CE3E-BF22-24CD-9757-E449EB69F8AA}"/>
              </a:ext>
            </a:extLst>
          </p:cNvPr>
          <p:cNvSpPr>
            <a:spLocks noGrp="1"/>
          </p:cNvSpPr>
          <p:nvPr>
            <p:ph type="sldNum" sz="quarter" idx="12"/>
          </p:nvPr>
        </p:nvSpPr>
        <p:spPr>
          <a:xfrm>
            <a:off x="720000" y="6256039"/>
            <a:ext cx="566054" cy="385962"/>
          </a:xfrm>
        </p:spPr>
        <p:txBody>
          <a:bodyPr lIns="0" tIns="0" rIns="0" bIns="0"/>
          <a:lstStyle>
            <a:lvl1pPr algn="l">
              <a:defRPr sz="1000">
                <a:solidFill>
                  <a:schemeClr val="tx2"/>
                </a:solidFill>
              </a:defRPr>
            </a:lvl1pPr>
          </a:lstStyle>
          <a:p>
            <a:fld id="{90EAC518-9326-2248-BBB0-2FD86654CEA1}" type="slidenum">
              <a:rPr lang="nl-NL" smtClean="0"/>
              <a:pPr/>
              <a:t>‹nr.›</a:t>
            </a:fld>
            <a:endParaRPr lang="nl-NL"/>
          </a:p>
        </p:txBody>
      </p:sp>
      <p:pic>
        <p:nvPicPr>
          <p:cNvPr id="7" name="Afbeelding 6">
            <a:extLst>
              <a:ext uri="{FF2B5EF4-FFF2-40B4-BE49-F238E27FC236}">
                <a16:creationId xmlns:a16="http://schemas.microsoft.com/office/drawing/2014/main" id="{CC6C9435-FDFA-6A6A-4350-D5CACEAC8B0C}"/>
              </a:ext>
            </a:extLst>
          </p:cNvPr>
          <p:cNvPicPr>
            <a:picLocks/>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3200" cy="108000"/>
          </a:xfrm>
          <a:prstGeom prst="rect">
            <a:avLst/>
          </a:prstGeom>
        </p:spPr>
      </p:pic>
      <p:pic>
        <p:nvPicPr>
          <p:cNvPr id="9" name="Afbeelding 8">
            <a:extLst>
              <a:ext uri="{FF2B5EF4-FFF2-40B4-BE49-F238E27FC236}">
                <a16:creationId xmlns:a16="http://schemas.microsoft.com/office/drawing/2014/main" id="{4A455D48-34F3-0152-EB69-DA541C36E65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802200" y="6152819"/>
            <a:ext cx="1551600" cy="594230"/>
          </a:xfrm>
          <a:prstGeom prst="rect">
            <a:avLst/>
          </a:prstGeom>
        </p:spPr>
      </p:pic>
      <p:pic>
        <p:nvPicPr>
          <p:cNvPr id="11" name="Afbeelding 10">
            <a:extLst>
              <a:ext uri="{FF2B5EF4-FFF2-40B4-BE49-F238E27FC236}">
                <a16:creationId xmlns:a16="http://schemas.microsoft.com/office/drawing/2014/main" id="{EF0E00D0-9513-8E5D-BE49-19BE369FE252}"/>
              </a:ext>
            </a:extLst>
          </p:cNvPr>
          <p:cNvPicPr>
            <a:picLocks noChangeAspect="1"/>
          </p:cNvPicPr>
          <p:nvPr userDrawn="1"/>
        </p:nvPicPr>
        <p:blipFill>
          <a:blip r:embed="rId4" cstate="screen">
            <a:alphaModFix amt="15000"/>
            <a:extLst>
              <a:ext uri="{28A0092B-C50C-407E-A947-70E740481C1C}">
                <a14:useLocalDpi xmlns:a14="http://schemas.microsoft.com/office/drawing/2010/main"/>
              </a:ext>
            </a:extLst>
          </a:blip>
          <a:srcRect/>
          <a:stretch/>
        </p:blipFill>
        <p:spPr>
          <a:xfrm>
            <a:off x="1" y="225425"/>
            <a:ext cx="12186947" cy="5788799"/>
          </a:xfrm>
          <a:prstGeom prst="rect">
            <a:avLst/>
          </a:prstGeom>
        </p:spPr>
      </p:pic>
    </p:spTree>
    <p:extLst>
      <p:ext uri="{BB962C8B-B14F-4D97-AF65-F5344CB8AC3E}">
        <p14:creationId xmlns:p14="http://schemas.microsoft.com/office/powerpoint/2010/main" val="79926192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438">
          <p15:clr>
            <a:srgbClr val="FBAE40"/>
          </p15:clr>
        </p15:guide>
        <p15:guide id="4" pos="7242">
          <p15:clr>
            <a:srgbClr val="FBAE40"/>
          </p15:clr>
        </p15:guide>
        <p15:guide id="5" orient="horz" pos="1139">
          <p15:clr>
            <a:srgbClr val="FBAE40"/>
          </p15:clr>
        </p15:guide>
        <p15:guide id="6" orient="horz" pos="981">
          <p15:clr>
            <a:srgbClr val="FBAE40"/>
          </p15:clr>
        </p15:guide>
        <p15:guide id="7" orient="horz" pos="142">
          <p15:clr>
            <a:srgbClr val="FBAE40"/>
          </p15:clr>
        </p15:guide>
        <p15:guide id="8" orient="horz" pos="3793">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ekstdia">
    <p:spTree>
      <p:nvGrpSpPr>
        <p:cNvPr id="1" name=""/>
        <p:cNvGrpSpPr/>
        <p:nvPr/>
      </p:nvGrpSpPr>
      <p:grpSpPr>
        <a:xfrm>
          <a:off x="0" y="0"/>
          <a:ext cx="0" cy="0"/>
          <a:chOff x="0" y="0"/>
          <a:chExt cx="0" cy="0"/>
        </a:xfrm>
      </p:grpSpPr>
      <p:sp>
        <p:nvSpPr>
          <p:cNvPr id="8" name="Rechthoek 7">
            <a:extLst>
              <a:ext uri="{FF2B5EF4-FFF2-40B4-BE49-F238E27FC236}">
                <a16:creationId xmlns:a16="http://schemas.microsoft.com/office/drawing/2014/main" id="{A326D9A4-86BB-460B-943B-8E247BEE5B7B}"/>
              </a:ext>
            </a:extLst>
          </p:cNvPr>
          <p:cNvSpPr/>
          <p:nvPr userDrawn="1"/>
        </p:nvSpPr>
        <p:spPr>
          <a:xfrm>
            <a:off x="0" y="216000"/>
            <a:ext cx="12193200" cy="5803200"/>
          </a:xfrm>
          <a:prstGeom prst="rect">
            <a:avLst/>
          </a:prstGeom>
          <a:solidFill>
            <a:srgbClr val="F1EDF4"/>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rtlCol="0" anchor="ctr"/>
          <a:lstStyle/>
          <a:p>
            <a:pPr algn="ctr"/>
            <a:endParaRPr lang="nl-NL"/>
          </a:p>
        </p:txBody>
      </p:sp>
      <p:sp>
        <p:nvSpPr>
          <p:cNvPr id="2" name="Titel 1">
            <a:extLst>
              <a:ext uri="{FF2B5EF4-FFF2-40B4-BE49-F238E27FC236}">
                <a16:creationId xmlns:a16="http://schemas.microsoft.com/office/drawing/2014/main" id="{58BF8BC8-CF14-969F-2C98-2D3733EEB005}"/>
              </a:ext>
            </a:extLst>
          </p:cNvPr>
          <p:cNvSpPr>
            <a:spLocks noGrp="1"/>
          </p:cNvSpPr>
          <p:nvPr>
            <p:ph type="title"/>
          </p:nvPr>
        </p:nvSpPr>
        <p:spPr>
          <a:xfrm>
            <a:off x="719999" y="576000"/>
            <a:ext cx="10775475" cy="985381"/>
          </a:xfrm>
        </p:spPr>
        <p:txBody>
          <a:bodyPr lIns="0" tIns="0" rIns="0" bIns="0" anchor="b" anchorCtr="0">
            <a:normAutofit/>
          </a:bodyPr>
          <a:lstStyle>
            <a:lvl1pPr>
              <a:defRPr sz="3500">
                <a:solidFill>
                  <a:schemeClr val="tx2"/>
                </a:solidFill>
              </a:defRPr>
            </a:lvl1pPr>
          </a:lstStyle>
          <a:p>
            <a:r>
              <a:rPr lang="nl-NL"/>
              <a:t>Klik om stijl te bewerken</a:t>
            </a:r>
          </a:p>
        </p:txBody>
      </p:sp>
      <p:sp>
        <p:nvSpPr>
          <p:cNvPr id="3" name="Tijdelijke aanduiding voor inhoud 2">
            <a:extLst>
              <a:ext uri="{FF2B5EF4-FFF2-40B4-BE49-F238E27FC236}">
                <a16:creationId xmlns:a16="http://schemas.microsoft.com/office/drawing/2014/main" id="{733D6A19-64DB-4BA1-9DF0-6BCCAF67A684}"/>
              </a:ext>
            </a:extLst>
          </p:cNvPr>
          <p:cNvSpPr>
            <a:spLocks noGrp="1"/>
          </p:cNvSpPr>
          <p:nvPr>
            <p:ph idx="1"/>
          </p:nvPr>
        </p:nvSpPr>
        <p:spPr>
          <a:xfrm>
            <a:off x="719999" y="1825625"/>
            <a:ext cx="10776675" cy="4193575"/>
          </a:xfrm>
        </p:spPr>
        <p:txBody>
          <a:bodyPr lIns="0" tIns="0" rIns="0" bIns="0">
            <a:noAutofit/>
          </a:bodyPr>
          <a:lstStyle>
            <a:lvl1pPr>
              <a:lnSpc>
                <a:spcPts val="2500"/>
              </a:lnSpc>
              <a:defRPr sz="2000"/>
            </a:lvl1pPr>
            <a:lvl2pPr>
              <a:lnSpc>
                <a:spcPts val="2500"/>
              </a:lnSpc>
              <a:defRPr sz="2000"/>
            </a:lvl2pPr>
            <a:lvl3pPr>
              <a:lnSpc>
                <a:spcPts val="2500"/>
              </a:lnSpc>
              <a:defRPr sz="2000"/>
            </a:lvl3pPr>
            <a:lvl4pPr>
              <a:lnSpc>
                <a:spcPts val="2500"/>
              </a:lnSpc>
              <a:defRPr sz="2000"/>
            </a:lvl4pPr>
            <a:lvl5pPr>
              <a:lnSpc>
                <a:spcPts val="2500"/>
              </a:lnSpc>
              <a:defRPr sz="2000"/>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voettekst 4">
            <a:extLst>
              <a:ext uri="{FF2B5EF4-FFF2-40B4-BE49-F238E27FC236}">
                <a16:creationId xmlns:a16="http://schemas.microsoft.com/office/drawing/2014/main" id="{535F22FD-5FF8-2019-1B22-2385CA2CC081}"/>
              </a:ext>
            </a:extLst>
          </p:cNvPr>
          <p:cNvSpPr>
            <a:spLocks noGrp="1"/>
          </p:cNvSpPr>
          <p:nvPr>
            <p:ph type="ftr" sz="quarter" idx="11"/>
          </p:nvPr>
        </p:nvSpPr>
        <p:spPr>
          <a:xfrm>
            <a:off x="1286054" y="6256038"/>
            <a:ext cx="4114800" cy="385962"/>
          </a:xfrm>
        </p:spPr>
        <p:txBody>
          <a:bodyPr lIns="0" tIns="0" rIns="0" bIns="0"/>
          <a:lstStyle>
            <a:lvl1pPr algn="l">
              <a:defRPr sz="1000">
                <a:solidFill>
                  <a:schemeClr val="tx2">
                    <a:lumMod val="40000"/>
                    <a:lumOff val="60000"/>
                  </a:schemeClr>
                </a:solidFill>
              </a:defRPr>
            </a:lvl1pPr>
          </a:lstStyle>
          <a:p>
            <a:endParaRPr lang="nl-NL"/>
          </a:p>
        </p:txBody>
      </p:sp>
      <p:sp>
        <p:nvSpPr>
          <p:cNvPr id="6" name="Tijdelijke aanduiding voor dianummer 5">
            <a:extLst>
              <a:ext uri="{FF2B5EF4-FFF2-40B4-BE49-F238E27FC236}">
                <a16:creationId xmlns:a16="http://schemas.microsoft.com/office/drawing/2014/main" id="{AB90CE3E-BF22-24CD-9757-E449EB69F8AA}"/>
              </a:ext>
            </a:extLst>
          </p:cNvPr>
          <p:cNvSpPr>
            <a:spLocks noGrp="1"/>
          </p:cNvSpPr>
          <p:nvPr>
            <p:ph type="sldNum" sz="quarter" idx="12"/>
          </p:nvPr>
        </p:nvSpPr>
        <p:spPr>
          <a:xfrm>
            <a:off x="720000" y="6256039"/>
            <a:ext cx="566054" cy="385962"/>
          </a:xfrm>
        </p:spPr>
        <p:txBody>
          <a:bodyPr lIns="0" tIns="0" rIns="0" bIns="0"/>
          <a:lstStyle>
            <a:lvl1pPr algn="l">
              <a:defRPr sz="1000">
                <a:solidFill>
                  <a:schemeClr val="tx2"/>
                </a:solidFill>
              </a:defRPr>
            </a:lvl1pPr>
          </a:lstStyle>
          <a:p>
            <a:fld id="{90EAC518-9326-2248-BBB0-2FD86654CEA1}" type="slidenum">
              <a:rPr lang="nl-NL" smtClean="0"/>
              <a:pPr/>
              <a:t>‹nr.›</a:t>
            </a:fld>
            <a:endParaRPr lang="nl-NL"/>
          </a:p>
        </p:txBody>
      </p:sp>
      <p:pic>
        <p:nvPicPr>
          <p:cNvPr id="7" name="Afbeelding 6">
            <a:extLst>
              <a:ext uri="{FF2B5EF4-FFF2-40B4-BE49-F238E27FC236}">
                <a16:creationId xmlns:a16="http://schemas.microsoft.com/office/drawing/2014/main" id="{CC6C9435-FDFA-6A6A-4350-D5CACEAC8B0C}"/>
              </a:ext>
            </a:extLst>
          </p:cNvPr>
          <p:cNvPicPr>
            <a:picLocks/>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3200" cy="108000"/>
          </a:xfrm>
          <a:prstGeom prst="rect">
            <a:avLst/>
          </a:prstGeom>
        </p:spPr>
      </p:pic>
      <p:pic>
        <p:nvPicPr>
          <p:cNvPr id="9" name="Afbeelding 8">
            <a:extLst>
              <a:ext uri="{FF2B5EF4-FFF2-40B4-BE49-F238E27FC236}">
                <a16:creationId xmlns:a16="http://schemas.microsoft.com/office/drawing/2014/main" id="{4A455D48-34F3-0152-EB69-DA541C36E65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802200" y="6152819"/>
            <a:ext cx="1551600" cy="594230"/>
          </a:xfrm>
          <a:prstGeom prst="rect">
            <a:avLst/>
          </a:prstGeom>
        </p:spPr>
      </p:pic>
    </p:spTree>
    <p:extLst>
      <p:ext uri="{BB962C8B-B14F-4D97-AF65-F5344CB8AC3E}">
        <p14:creationId xmlns:p14="http://schemas.microsoft.com/office/powerpoint/2010/main" val="412871364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438" userDrawn="1">
          <p15:clr>
            <a:srgbClr val="FBAE40"/>
          </p15:clr>
        </p15:guide>
        <p15:guide id="4" pos="7242" userDrawn="1">
          <p15:clr>
            <a:srgbClr val="FBAE40"/>
          </p15:clr>
        </p15:guide>
        <p15:guide id="5" orient="horz" pos="1139" userDrawn="1">
          <p15:clr>
            <a:srgbClr val="FBAE40"/>
          </p15:clr>
        </p15:guide>
        <p15:guide id="6" orient="horz" pos="981" userDrawn="1">
          <p15:clr>
            <a:srgbClr val="FBAE40"/>
          </p15:clr>
        </p15:guide>
        <p15:guide id="7" orient="horz" pos="142" userDrawn="1">
          <p15:clr>
            <a:srgbClr val="FBAE40"/>
          </p15:clr>
        </p15:guide>
        <p15:guide id="8" orient="horz" pos="3793"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kstdia-afbeelding">
    <p:spTree>
      <p:nvGrpSpPr>
        <p:cNvPr id="1" name=""/>
        <p:cNvGrpSpPr/>
        <p:nvPr/>
      </p:nvGrpSpPr>
      <p:grpSpPr>
        <a:xfrm>
          <a:off x="0" y="0"/>
          <a:ext cx="0" cy="0"/>
          <a:chOff x="0" y="0"/>
          <a:chExt cx="0" cy="0"/>
        </a:xfrm>
      </p:grpSpPr>
      <p:sp>
        <p:nvSpPr>
          <p:cNvPr id="8" name="Rechthoek 7">
            <a:extLst>
              <a:ext uri="{FF2B5EF4-FFF2-40B4-BE49-F238E27FC236}">
                <a16:creationId xmlns:a16="http://schemas.microsoft.com/office/drawing/2014/main" id="{A326D9A4-86BB-460B-943B-8E247BEE5B7B}"/>
              </a:ext>
            </a:extLst>
          </p:cNvPr>
          <p:cNvSpPr/>
          <p:nvPr userDrawn="1"/>
        </p:nvSpPr>
        <p:spPr>
          <a:xfrm>
            <a:off x="0" y="216000"/>
            <a:ext cx="12193200" cy="5803200"/>
          </a:xfrm>
          <a:prstGeom prst="rect">
            <a:avLst/>
          </a:prstGeom>
          <a:solidFill>
            <a:srgbClr val="F1EDF4"/>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rtlCol="0" anchor="ctr"/>
          <a:lstStyle/>
          <a:p>
            <a:pPr algn="ctr"/>
            <a:endParaRPr lang="nl-NL"/>
          </a:p>
        </p:txBody>
      </p:sp>
      <p:sp>
        <p:nvSpPr>
          <p:cNvPr id="2" name="Titel 1">
            <a:extLst>
              <a:ext uri="{FF2B5EF4-FFF2-40B4-BE49-F238E27FC236}">
                <a16:creationId xmlns:a16="http://schemas.microsoft.com/office/drawing/2014/main" id="{58BF8BC8-CF14-969F-2C98-2D3733EEB005}"/>
              </a:ext>
            </a:extLst>
          </p:cNvPr>
          <p:cNvSpPr>
            <a:spLocks noGrp="1"/>
          </p:cNvSpPr>
          <p:nvPr>
            <p:ph type="title"/>
          </p:nvPr>
        </p:nvSpPr>
        <p:spPr>
          <a:xfrm>
            <a:off x="719999" y="576000"/>
            <a:ext cx="5028337" cy="985381"/>
          </a:xfrm>
        </p:spPr>
        <p:txBody>
          <a:bodyPr lIns="0" tIns="0" rIns="0" bIns="0" anchor="b" anchorCtr="0">
            <a:normAutofit/>
          </a:bodyPr>
          <a:lstStyle>
            <a:lvl1pPr>
              <a:defRPr sz="3500">
                <a:solidFill>
                  <a:schemeClr val="tx2"/>
                </a:solidFill>
              </a:defRPr>
            </a:lvl1pPr>
          </a:lstStyle>
          <a:p>
            <a:r>
              <a:rPr lang="nl-NL"/>
              <a:t>Klik om stijl te bewerken</a:t>
            </a:r>
          </a:p>
        </p:txBody>
      </p:sp>
      <p:sp>
        <p:nvSpPr>
          <p:cNvPr id="3" name="Tijdelijke aanduiding voor inhoud 2">
            <a:extLst>
              <a:ext uri="{FF2B5EF4-FFF2-40B4-BE49-F238E27FC236}">
                <a16:creationId xmlns:a16="http://schemas.microsoft.com/office/drawing/2014/main" id="{733D6A19-64DB-4BA1-9DF0-6BCCAF67A684}"/>
              </a:ext>
            </a:extLst>
          </p:cNvPr>
          <p:cNvSpPr>
            <a:spLocks noGrp="1"/>
          </p:cNvSpPr>
          <p:nvPr>
            <p:ph idx="1"/>
          </p:nvPr>
        </p:nvSpPr>
        <p:spPr>
          <a:xfrm>
            <a:off x="720000" y="1825625"/>
            <a:ext cx="5028338" cy="4193575"/>
          </a:xfrm>
        </p:spPr>
        <p:txBody>
          <a:bodyPr lIns="0" tIns="0" rIns="0" bIns="0">
            <a:noAutofit/>
          </a:bodyPr>
          <a:lstStyle>
            <a:lvl1pPr>
              <a:lnSpc>
                <a:spcPts val="2500"/>
              </a:lnSpc>
              <a:defRPr sz="2000"/>
            </a:lvl1pPr>
            <a:lvl2pPr>
              <a:lnSpc>
                <a:spcPts val="2500"/>
              </a:lnSpc>
              <a:defRPr sz="2000"/>
            </a:lvl2pPr>
            <a:lvl3pPr>
              <a:lnSpc>
                <a:spcPts val="2500"/>
              </a:lnSpc>
              <a:defRPr sz="2000"/>
            </a:lvl3pPr>
            <a:lvl4pPr>
              <a:lnSpc>
                <a:spcPts val="2500"/>
              </a:lnSpc>
              <a:defRPr sz="2000"/>
            </a:lvl4pPr>
            <a:lvl5pPr>
              <a:lnSpc>
                <a:spcPts val="2500"/>
              </a:lnSpc>
              <a:defRPr sz="2000"/>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voettekst 4">
            <a:extLst>
              <a:ext uri="{FF2B5EF4-FFF2-40B4-BE49-F238E27FC236}">
                <a16:creationId xmlns:a16="http://schemas.microsoft.com/office/drawing/2014/main" id="{535F22FD-5FF8-2019-1B22-2385CA2CC081}"/>
              </a:ext>
            </a:extLst>
          </p:cNvPr>
          <p:cNvSpPr>
            <a:spLocks noGrp="1"/>
          </p:cNvSpPr>
          <p:nvPr>
            <p:ph type="ftr" sz="quarter" idx="11"/>
          </p:nvPr>
        </p:nvSpPr>
        <p:spPr>
          <a:xfrm>
            <a:off x="1286054" y="6256038"/>
            <a:ext cx="4114800" cy="385962"/>
          </a:xfrm>
        </p:spPr>
        <p:txBody>
          <a:bodyPr lIns="0" tIns="0" rIns="0" bIns="0"/>
          <a:lstStyle>
            <a:lvl1pPr algn="l">
              <a:defRPr sz="1000">
                <a:solidFill>
                  <a:schemeClr val="tx2">
                    <a:lumMod val="40000"/>
                    <a:lumOff val="60000"/>
                  </a:schemeClr>
                </a:solidFill>
              </a:defRPr>
            </a:lvl1pPr>
          </a:lstStyle>
          <a:p>
            <a:endParaRPr lang="nl-NL"/>
          </a:p>
        </p:txBody>
      </p:sp>
      <p:sp>
        <p:nvSpPr>
          <p:cNvPr id="6" name="Tijdelijke aanduiding voor dianummer 5">
            <a:extLst>
              <a:ext uri="{FF2B5EF4-FFF2-40B4-BE49-F238E27FC236}">
                <a16:creationId xmlns:a16="http://schemas.microsoft.com/office/drawing/2014/main" id="{AB90CE3E-BF22-24CD-9757-E449EB69F8AA}"/>
              </a:ext>
            </a:extLst>
          </p:cNvPr>
          <p:cNvSpPr>
            <a:spLocks noGrp="1"/>
          </p:cNvSpPr>
          <p:nvPr>
            <p:ph type="sldNum" sz="quarter" idx="12"/>
          </p:nvPr>
        </p:nvSpPr>
        <p:spPr>
          <a:xfrm>
            <a:off x="720000" y="6256039"/>
            <a:ext cx="566054" cy="385962"/>
          </a:xfrm>
        </p:spPr>
        <p:txBody>
          <a:bodyPr lIns="0" tIns="0" rIns="0" bIns="0"/>
          <a:lstStyle>
            <a:lvl1pPr algn="l">
              <a:defRPr sz="1000">
                <a:solidFill>
                  <a:schemeClr val="tx2"/>
                </a:solidFill>
              </a:defRPr>
            </a:lvl1pPr>
          </a:lstStyle>
          <a:p>
            <a:fld id="{90EAC518-9326-2248-BBB0-2FD86654CEA1}" type="slidenum">
              <a:rPr lang="nl-NL" smtClean="0"/>
              <a:pPr/>
              <a:t>‹nr.›</a:t>
            </a:fld>
            <a:endParaRPr lang="nl-NL"/>
          </a:p>
        </p:txBody>
      </p:sp>
      <p:pic>
        <p:nvPicPr>
          <p:cNvPr id="7" name="Afbeelding 6">
            <a:extLst>
              <a:ext uri="{FF2B5EF4-FFF2-40B4-BE49-F238E27FC236}">
                <a16:creationId xmlns:a16="http://schemas.microsoft.com/office/drawing/2014/main" id="{CC6C9435-FDFA-6A6A-4350-D5CACEAC8B0C}"/>
              </a:ext>
            </a:extLst>
          </p:cNvPr>
          <p:cNvPicPr>
            <a:picLocks/>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3200" cy="108000"/>
          </a:xfrm>
          <a:prstGeom prst="rect">
            <a:avLst/>
          </a:prstGeom>
        </p:spPr>
      </p:pic>
      <p:pic>
        <p:nvPicPr>
          <p:cNvPr id="9" name="Afbeelding 8">
            <a:extLst>
              <a:ext uri="{FF2B5EF4-FFF2-40B4-BE49-F238E27FC236}">
                <a16:creationId xmlns:a16="http://schemas.microsoft.com/office/drawing/2014/main" id="{4A455D48-34F3-0152-EB69-DA541C36E65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802200" y="6152819"/>
            <a:ext cx="1551600" cy="594230"/>
          </a:xfrm>
          <a:prstGeom prst="rect">
            <a:avLst/>
          </a:prstGeom>
        </p:spPr>
      </p:pic>
      <p:sp>
        <p:nvSpPr>
          <p:cNvPr id="12" name="Tijdelijke aanduiding voor afbeelding 2">
            <a:extLst>
              <a:ext uri="{FF2B5EF4-FFF2-40B4-BE49-F238E27FC236}">
                <a16:creationId xmlns:a16="http://schemas.microsoft.com/office/drawing/2014/main" id="{30483202-A2EB-98D2-4490-F03AF4B010FE}"/>
              </a:ext>
            </a:extLst>
          </p:cNvPr>
          <p:cNvSpPr>
            <a:spLocks noGrp="1"/>
          </p:cNvSpPr>
          <p:nvPr>
            <p:ph type="pic" idx="13"/>
          </p:nvPr>
        </p:nvSpPr>
        <p:spPr>
          <a:xfrm>
            <a:off x="6095999" y="216000"/>
            <a:ext cx="6096000" cy="5803200"/>
          </a:xfrm>
          <a:solidFill>
            <a:schemeClr val="bg1">
              <a:lumMod val="85000"/>
            </a:schemeClr>
          </a:solidFill>
        </p:spPr>
        <p:txBody>
          <a:bodyPr anchor="t" anchorCtr="0">
            <a:noAutofit/>
          </a:bodyPr>
          <a:lstStyle>
            <a:lvl1pPr marL="0" indent="0" algn="ctr">
              <a:buNone/>
              <a:defRPr sz="20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Tree>
    <p:extLst>
      <p:ext uri="{BB962C8B-B14F-4D97-AF65-F5344CB8AC3E}">
        <p14:creationId xmlns:p14="http://schemas.microsoft.com/office/powerpoint/2010/main" val="430211611"/>
      </p:ext>
    </p:extLst>
  </p:cSld>
  <p:clrMapOvr>
    <a:masterClrMapping/>
  </p:clrMapOvr>
  <p:extLst>
    <p:ext uri="{DCECCB84-F9BA-43D5-87BE-67443E8EF086}">
      <p15:sldGuideLst xmlns:p15="http://schemas.microsoft.com/office/powerpoint/2012/main">
        <p15:guide id="1" orient="horz" pos="2160">
          <p15:clr>
            <a:srgbClr val="FBAE40"/>
          </p15:clr>
        </p15:guide>
        <p15:guide id="2" pos="3840" userDrawn="1">
          <p15:clr>
            <a:srgbClr val="FBAE40"/>
          </p15:clr>
        </p15:guide>
        <p15:guide id="3" pos="438">
          <p15:clr>
            <a:srgbClr val="FBAE40"/>
          </p15:clr>
        </p15:guide>
        <p15:guide id="4" pos="7242">
          <p15:clr>
            <a:srgbClr val="FBAE40"/>
          </p15:clr>
        </p15:guide>
        <p15:guide id="5" pos="3613" userDrawn="1">
          <p15:clr>
            <a:srgbClr val="FBAE40"/>
          </p15:clr>
        </p15:guide>
        <p15:guide id="6" orient="horz" pos="142" userDrawn="1">
          <p15:clr>
            <a:srgbClr val="FBAE40"/>
          </p15:clr>
        </p15:guide>
        <p15:guide id="7" orient="horz" pos="981" userDrawn="1">
          <p15:clr>
            <a:srgbClr val="FBAE40"/>
          </p15:clr>
        </p15:guide>
        <p15:guide id="8" orient="horz" pos="1139" userDrawn="1">
          <p15:clr>
            <a:srgbClr val="FBAE40"/>
          </p15:clr>
        </p15:guide>
        <p15:guide id="9" orient="horz" pos="3793"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kstdia-2-kolom">
    <p:spTree>
      <p:nvGrpSpPr>
        <p:cNvPr id="1" name=""/>
        <p:cNvGrpSpPr/>
        <p:nvPr/>
      </p:nvGrpSpPr>
      <p:grpSpPr>
        <a:xfrm>
          <a:off x="0" y="0"/>
          <a:ext cx="0" cy="0"/>
          <a:chOff x="0" y="0"/>
          <a:chExt cx="0" cy="0"/>
        </a:xfrm>
      </p:grpSpPr>
      <p:sp>
        <p:nvSpPr>
          <p:cNvPr id="8" name="Rechthoek 7">
            <a:extLst>
              <a:ext uri="{FF2B5EF4-FFF2-40B4-BE49-F238E27FC236}">
                <a16:creationId xmlns:a16="http://schemas.microsoft.com/office/drawing/2014/main" id="{A326D9A4-86BB-460B-943B-8E247BEE5B7B}"/>
              </a:ext>
            </a:extLst>
          </p:cNvPr>
          <p:cNvSpPr/>
          <p:nvPr userDrawn="1"/>
        </p:nvSpPr>
        <p:spPr>
          <a:xfrm>
            <a:off x="0" y="216000"/>
            <a:ext cx="12193200" cy="5803200"/>
          </a:xfrm>
          <a:prstGeom prst="rect">
            <a:avLst/>
          </a:prstGeom>
          <a:solidFill>
            <a:srgbClr val="F1EDF4"/>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rtlCol="0" anchor="ctr"/>
          <a:lstStyle/>
          <a:p>
            <a:pPr algn="ctr"/>
            <a:endParaRPr lang="nl-NL"/>
          </a:p>
        </p:txBody>
      </p:sp>
      <p:sp>
        <p:nvSpPr>
          <p:cNvPr id="2" name="Titel 1">
            <a:extLst>
              <a:ext uri="{FF2B5EF4-FFF2-40B4-BE49-F238E27FC236}">
                <a16:creationId xmlns:a16="http://schemas.microsoft.com/office/drawing/2014/main" id="{58BF8BC8-CF14-969F-2C98-2D3733EEB005}"/>
              </a:ext>
            </a:extLst>
          </p:cNvPr>
          <p:cNvSpPr>
            <a:spLocks noGrp="1"/>
          </p:cNvSpPr>
          <p:nvPr>
            <p:ph type="title"/>
          </p:nvPr>
        </p:nvSpPr>
        <p:spPr>
          <a:xfrm>
            <a:off x="719999" y="576000"/>
            <a:ext cx="5028337" cy="985381"/>
          </a:xfrm>
        </p:spPr>
        <p:txBody>
          <a:bodyPr lIns="0" tIns="0" rIns="0" bIns="0" anchor="b" anchorCtr="0">
            <a:normAutofit/>
          </a:bodyPr>
          <a:lstStyle>
            <a:lvl1pPr>
              <a:defRPr sz="3500">
                <a:solidFill>
                  <a:schemeClr val="tx2"/>
                </a:solidFill>
              </a:defRPr>
            </a:lvl1pPr>
          </a:lstStyle>
          <a:p>
            <a:r>
              <a:rPr lang="nl-NL"/>
              <a:t>Klik om stijl te bewerken</a:t>
            </a:r>
          </a:p>
        </p:txBody>
      </p:sp>
      <p:sp>
        <p:nvSpPr>
          <p:cNvPr id="3" name="Tijdelijke aanduiding voor inhoud 2">
            <a:extLst>
              <a:ext uri="{FF2B5EF4-FFF2-40B4-BE49-F238E27FC236}">
                <a16:creationId xmlns:a16="http://schemas.microsoft.com/office/drawing/2014/main" id="{733D6A19-64DB-4BA1-9DF0-6BCCAF67A684}"/>
              </a:ext>
            </a:extLst>
          </p:cNvPr>
          <p:cNvSpPr>
            <a:spLocks noGrp="1"/>
          </p:cNvSpPr>
          <p:nvPr>
            <p:ph idx="1"/>
          </p:nvPr>
        </p:nvSpPr>
        <p:spPr>
          <a:xfrm>
            <a:off x="720000" y="1825625"/>
            <a:ext cx="5028338" cy="4193575"/>
          </a:xfrm>
        </p:spPr>
        <p:txBody>
          <a:bodyPr lIns="0" tIns="0" rIns="0" bIns="0">
            <a:noAutofit/>
          </a:bodyPr>
          <a:lstStyle>
            <a:lvl1pPr>
              <a:lnSpc>
                <a:spcPts val="2500"/>
              </a:lnSpc>
              <a:defRPr sz="2000"/>
            </a:lvl1pPr>
            <a:lvl2pPr>
              <a:lnSpc>
                <a:spcPts val="2500"/>
              </a:lnSpc>
              <a:defRPr sz="2000"/>
            </a:lvl2pPr>
            <a:lvl3pPr>
              <a:lnSpc>
                <a:spcPts val="2500"/>
              </a:lnSpc>
              <a:defRPr sz="2000"/>
            </a:lvl3pPr>
            <a:lvl4pPr>
              <a:lnSpc>
                <a:spcPts val="2500"/>
              </a:lnSpc>
              <a:defRPr sz="2000"/>
            </a:lvl4pPr>
            <a:lvl5pPr>
              <a:lnSpc>
                <a:spcPts val="2500"/>
              </a:lnSpc>
              <a:defRPr sz="2000"/>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voettekst 4">
            <a:extLst>
              <a:ext uri="{FF2B5EF4-FFF2-40B4-BE49-F238E27FC236}">
                <a16:creationId xmlns:a16="http://schemas.microsoft.com/office/drawing/2014/main" id="{535F22FD-5FF8-2019-1B22-2385CA2CC081}"/>
              </a:ext>
            </a:extLst>
          </p:cNvPr>
          <p:cNvSpPr>
            <a:spLocks noGrp="1"/>
          </p:cNvSpPr>
          <p:nvPr>
            <p:ph type="ftr" sz="quarter" idx="11"/>
          </p:nvPr>
        </p:nvSpPr>
        <p:spPr>
          <a:xfrm>
            <a:off x="1286054" y="6256038"/>
            <a:ext cx="4114800" cy="385962"/>
          </a:xfrm>
        </p:spPr>
        <p:txBody>
          <a:bodyPr lIns="0" tIns="0" rIns="0" bIns="0"/>
          <a:lstStyle>
            <a:lvl1pPr algn="l">
              <a:defRPr sz="1000">
                <a:solidFill>
                  <a:schemeClr val="tx2">
                    <a:lumMod val="40000"/>
                    <a:lumOff val="60000"/>
                  </a:schemeClr>
                </a:solidFill>
              </a:defRPr>
            </a:lvl1pPr>
          </a:lstStyle>
          <a:p>
            <a:endParaRPr lang="nl-NL"/>
          </a:p>
        </p:txBody>
      </p:sp>
      <p:sp>
        <p:nvSpPr>
          <p:cNvPr id="6" name="Tijdelijke aanduiding voor dianummer 5">
            <a:extLst>
              <a:ext uri="{FF2B5EF4-FFF2-40B4-BE49-F238E27FC236}">
                <a16:creationId xmlns:a16="http://schemas.microsoft.com/office/drawing/2014/main" id="{AB90CE3E-BF22-24CD-9757-E449EB69F8AA}"/>
              </a:ext>
            </a:extLst>
          </p:cNvPr>
          <p:cNvSpPr>
            <a:spLocks noGrp="1"/>
          </p:cNvSpPr>
          <p:nvPr>
            <p:ph type="sldNum" sz="quarter" idx="12"/>
          </p:nvPr>
        </p:nvSpPr>
        <p:spPr>
          <a:xfrm>
            <a:off x="720000" y="6256039"/>
            <a:ext cx="566054" cy="385962"/>
          </a:xfrm>
        </p:spPr>
        <p:txBody>
          <a:bodyPr lIns="0" tIns="0" rIns="0" bIns="0"/>
          <a:lstStyle>
            <a:lvl1pPr algn="l">
              <a:defRPr sz="1000">
                <a:solidFill>
                  <a:schemeClr val="tx2"/>
                </a:solidFill>
              </a:defRPr>
            </a:lvl1pPr>
          </a:lstStyle>
          <a:p>
            <a:fld id="{90EAC518-9326-2248-BBB0-2FD86654CEA1}" type="slidenum">
              <a:rPr lang="nl-NL" smtClean="0"/>
              <a:pPr/>
              <a:t>‹nr.›</a:t>
            </a:fld>
            <a:endParaRPr lang="nl-NL"/>
          </a:p>
        </p:txBody>
      </p:sp>
      <p:pic>
        <p:nvPicPr>
          <p:cNvPr id="7" name="Afbeelding 6">
            <a:extLst>
              <a:ext uri="{FF2B5EF4-FFF2-40B4-BE49-F238E27FC236}">
                <a16:creationId xmlns:a16="http://schemas.microsoft.com/office/drawing/2014/main" id="{CC6C9435-FDFA-6A6A-4350-D5CACEAC8B0C}"/>
              </a:ext>
            </a:extLst>
          </p:cNvPr>
          <p:cNvPicPr>
            <a:picLocks/>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3200" cy="108000"/>
          </a:xfrm>
          <a:prstGeom prst="rect">
            <a:avLst/>
          </a:prstGeom>
        </p:spPr>
      </p:pic>
      <p:pic>
        <p:nvPicPr>
          <p:cNvPr id="9" name="Afbeelding 8">
            <a:extLst>
              <a:ext uri="{FF2B5EF4-FFF2-40B4-BE49-F238E27FC236}">
                <a16:creationId xmlns:a16="http://schemas.microsoft.com/office/drawing/2014/main" id="{4A455D48-34F3-0152-EB69-DA541C36E65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802200" y="6152819"/>
            <a:ext cx="1551600" cy="594230"/>
          </a:xfrm>
          <a:prstGeom prst="rect">
            <a:avLst/>
          </a:prstGeom>
        </p:spPr>
      </p:pic>
      <p:sp>
        <p:nvSpPr>
          <p:cNvPr id="10" name="Titel 1">
            <a:extLst>
              <a:ext uri="{FF2B5EF4-FFF2-40B4-BE49-F238E27FC236}">
                <a16:creationId xmlns:a16="http://schemas.microsoft.com/office/drawing/2014/main" id="{C6E81ECF-15EC-1C46-7D98-337E5DD6101F}"/>
              </a:ext>
            </a:extLst>
          </p:cNvPr>
          <p:cNvSpPr txBox="1">
            <a:spLocks/>
          </p:cNvSpPr>
          <p:nvPr userDrawn="1"/>
        </p:nvSpPr>
        <p:spPr>
          <a:xfrm>
            <a:off x="6473818" y="576000"/>
            <a:ext cx="5028337" cy="985381"/>
          </a:xfrm>
          <a:prstGeom prst="rect">
            <a:avLst/>
          </a:prstGeom>
        </p:spPr>
        <p:txBody>
          <a:bodyPr vert="horz" lIns="0" tIns="0" rIns="0" bIns="0" rtlCol="0" anchor="b" anchorCtr="0">
            <a:normAutofit/>
          </a:bodyPr>
          <a:lstStyle>
            <a:lvl1pPr algn="l" defTabSz="914400" rtl="0" eaLnBrk="1" latinLnBrk="0" hangingPunct="1">
              <a:lnSpc>
                <a:spcPct val="90000"/>
              </a:lnSpc>
              <a:spcBef>
                <a:spcPct val="0"/>
              </a:spcBef>
              <a:buNone/>
              <a:defRPr sz="3500" b="0" i="0" kern="1200">
                <a:solidFill>
                  <a:schemeClr val="tx2"/>
                </a:solidFill>
                <a:latin typeface="Arial" panose="020B0604020202020204" pitchFamily="34" charset="0"/>
                <a:ea typeface="+mj-ea"/>
                <a:cs typeface="Arial" panose="020B0604020202020204" pitchFamily="34" charset="0"/>
              </a:defRPr>
            </a:lvl1pPr>
          </a:lstStyle>
          <a:p>
            <a:r>
              <a:rPr lang="nl-NL"/>
              <a:t>Klik om stijl te bewerken</a:t>
            </a:r>
          </a:p>
        </p:txBody>
      </p:sp>
      <p:sp>
        <p:nvSpPr>
          <p:cNvPr id="11" name="Tijdelijke aanduiding voor inhoud 2">
            <a:extLst>
              <a:ext uri="{FF2B5EF4-FFF2-40B4-BE49-F238E27FC236}">
                <a16:creationId xmlns:a16="http://schemas.microsoft.com/office/drawing/2014/main" id="{275E267F-ECF3-2BA6-9D2E-256C4A818B17}"/>
              </a:ext>
            </a:extLst>
          </p:cNvPr>
          <p:cNvSpPr>
            <a:spLocks noGrp="1"/>
          </p:cNvSpPr>
          <p:nvPr>
            <p:ph idx="13"/>
          </p:nvPr>
        </p:nvSpPr>
        <p:spPr>
          <a:xfrm>
            <a:off x="6473819" y="1825625"/>
            <a:ext cx="5028338" cy="4193575"/>
          </a:xfrm>
        </p:spPr>
        <p:txBody>
          <a:bodyPr lIns="0" tIns="0" rIns="0" bIns="0">
            <a:noAutofit/>
          </a:bodyPr>
          <a:lstStyle>
            <a:lvl1pPr>
              <a:lnSpc>
                <a:spcPts val="2500"/>
              </a:lnSpc>
              <a:defRPr sz="2000"/>
            </a:lvl1pPr>
            <a:lvl2pPr>
              <a:lnSpc>
                <a:spcPts val="2500"/>
              </a:lnSpc>
              <a:defRPr sz="2000"/>
            </a:lvl2pPr>
            <a:lvl3pPr>
              <a:lnSpc>
                <a:spcPts val="2500"/>
              </a:lnSpc>
              <a:defRPr sz="2000"/>
            </a:lvl3pPr>
            <a:lvl4pPr>
              <a:lnSpc>
                <a:spcPts val="2500"/>
              </a:lnSpc>
              <a:defRPr sz="2000"/>
            </a:lvl4pPr>
            <a:lvl5pPr>
              <a:lnSpc>
                <a:spcPts val="2500"/>
              </a:lnSpc>
              <a:defRPr sz="2000"/>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278423609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438">
          <p15:clr>
            <a:srgbClr val="FBAE40"/>
          </p15:clr>
        </p15:guide>
        <p15:guide id="4" pos="7242">
          <p15:clr>
            <a:srgbClr val="FBAE40"/>
          </p15:clr>
        </p15:guide>
        <p15:guide id="5" pos="3613">
          <p15:clr>
            <a:srgbClr val="FBAE40"/>
          </p15:clr>
        </p15:guide>
        <p15:guide id="6" orient="horz" pos="142">
          <p15:clr>
            <a:srgbClr val="FBAE40"/>
          </p15:clr>
        </p15:guide>
        <p15:guide id="7" orient="horz" pos="981">
          <p15:clr>
            <a:srgbClr val="FBAE40"/>
          </p15:clr>
        </p15:guide>
        <p15:guide id="8" orient="horz" pos="1139">
          <p15:clr>
            <a:srgbClr val="FBAE40"/>
          </p15:clr>
        </p15:guide>
        <p15:guide id="9" orient="horz" pos="3793">
          <p15:clr>
            <a:srgbClr val="FBAE40"/>
          </p15:clr>
        </p15:guide>
        <p15:guide id="10" pos="4067"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Regiokaart">
    <p:spTree>
      <p:nvGrpSpPr>
        <p:cNvPr id="1" name=""/>
        <p:cNvGrpSpPr/>
        <p:nvPr/>
      </p:nvGrpSpPr>
      <p:grpSpPr>
        <a:xfrm>
          <a:off x="0" y="0"/>
          <a:ext cx="0" cy="0"/>
          <a:chOff x="0" y="0"/>
          <a:chExt cx="0" cy="0"/>
        </a:xfrm>
      </p:grpSpPr>
      <p:sp>
        <p:nvSpPr>
          <p:cNvPr id="8" name="Rechthoek 7">
            <a:extLst>
              <a:ext uri="{FF2B5EF4-FFF2-40B4-BE49-F238E27FC236}">
                <a16:creationId xmlns:a16="http://schemas.microsoft.com/office/drawing/2014/main" id="{A326D9A4-86BB-460B-943B-8E247BEE5B7B}"/>
              </a:ext>
            </a:extLst>
          </p:cNvPr>
          <p:cNvSpPr/>
          <p:nvPr userDrawn="1"/>
        </p:nvSpPr>
        <p:spPr>
          <a:xfrm>
            <a:off x="0" y="216000"/>
            <a:ext cx="12193200" cy="5803200"/>
          </a:xfrm>
          <a:prstGeom prst="rect">
            <a:avLst/>
          </a:prstGeom>
          <a:solidFill>
            <a:srgbClr val="F1EDF4"/>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rtlCol="0" anchor="ctr"/>
          <a:lstStyle/>
          <a:p>
            <a:pPr algn="ctr"/>
            <a:endParaRPr lang="nl-NL"/>
          </a:p>
        </p:txBody>
      </p:sp>
      <p:sp>
        <p:nvSpPr>
          <p:cNvPr id="2" name="Titel 1">
            <a:extLst>
              <a:ext uri="{FF2B5EF4-FFF2-40B4-BE49-F238E27FC236}">
                <a16:creationId xmlns:a16="http://schemas.microsoft.com/office/drawing/2014/main" id="{58BF8BC8-CF14-969F-2C98-2D3733EEB005}"/>
              </a:ext>
            </a:extLst>
          </p:cNvPr>
          <p:cNvSpPr>
            <a:spLocks noGrp="1"/>
          </p:cNvSpPr>
          <p:nvPr>
            <p:ph type="title" hasCustomPrompt="1"/>
          </p:nvPr>
        </p:nvSpPr>
        <p:spPr>
          <a:xfrm>
            <a:off x="719999" y="576000"/>
            <a:ext cx="10776676" cy="985381"/>
          </a:xfrm>
        </p:spPr>
        <p:txBody>
          <a:bodyPr lIns="0" tIns="0" rIns="0" bIns="0" anchor="b" anchorCtr="0">
            <a:normAutofit/>
          </a:bodyPr>
          <a:lstStyle>
            <a:lvl1pPr algn="ctr">
              <a:defRPr sz="3500">
                <a:solidFill>
                  <a:schemeClr val="tx2"/>
                </a:solidFill>
              </a:defRPr>
            </a:lvl1pPr>
          </a:lstStyle>
          <a:p>
            <a:r>
              <a:rPr lang="nl-NL"/>
              <a:t>Jeugdhulp West-Brabant West</a:t>
            </a:r>
            <a:br>
              <a:rPr lang="nl-NL"/>
            </a:br>
            <a:endParaRPr lang="nl-NL"/>
          </a:p>
        </p:txBody>
      </p:sp>
      <p:sp>
        <p:nvSpPr>
          <p:cNvPr id="5" name="Tijdelijke aanduiding voor voettekst 4">
            <a:extLst>
              <a:ext uri="{FF2B5EF4-FFF2-40B4-BE49-F238E27FC236}">
                <a16:creationId xmlns:a16="http://schemas.microsoft.com/office/drawing/2014/main" id="{535F22FD-5FF8-2019-1B22-2385CA2CC081}"/>
              </a:ext>
            </a:extLst>
          </p:cNvPr>
          <p:cNvSpPr>
            <a:spLocks noGrp="1"/>
          </p:cNvSpPr>
          <p:nvPr>
            <p:ph type="ftr" sz="quarter" idx="11"/>
          </p:nvPr>
        </p:nvSpPr>
        <p:spPr>
          <a:xfrm>
            <a:off x="1286054" y="6256038"/>
            <a:ext cx="4114800" cy="385962"/>
          </a:xfrm>
        </p:spPr>
        <p:txBody>
          <a:bodyPr lIns="0" tIns="0" rIns="0" bIns="0"/>
          <a:lstStyle>
            <a:lvl1pPr algn="l">
              <a:defRPr sz="1000">
                <a:solidFill>
                  <a:schemeClr val="tx2">
                    <a:lumMod val="40000"/>
                    <a:lumOff val="60000"/>
                  </a:schemeClr>
                </a:solidFill>
              </a:defRPr>
            </a:lvl1pPr>
          </a:lstStyle>
          <a:p>
            <a:endParaRPr lang="nl-NL"/>
          </a:p>
        </p:txBody>
      </p:sp>
      <p:sp>
        <p:nvSpPr>
          <p:cNvPr id="6" name="Tijdelijke aanduiding voor dianummer 5">
            <a:extLst>
              <a:ext uri="{FF2B5EF4-FFF2-40B4-BE49-F238E27FC236}">
                <a16:creationId xmlns:a16="http://schemas.microsoft.com/office/drawing/2014/main" id="{AB90CE3E-BF22-24CD-9757-E449EB69F8AA}"/>
              </a:ext>
            </a:extLst>
          </p:cNvPr>
          <p:cNvSpPr>
            <a:spLocks noGrp="1"/>
          </p:cNvSpPr>
          <p:nvPr>
            <p:ph type="sldNum" sz="quarter" idx="12"/>
          </p:nvPr>
        </p:nvSpPr>
        <p:spPr>
          <a:xfrm>
            <a:off x="720000" y="6256039"/>
            <a:ext cx="566054" cy="385962"/>
          </a:xfrm>
        </p:spPr>
        <p:txBody>
          <a:bodyPr lIns="0" tIns="0" rIns="0" bIns="0"/>
          <a:lstStyle>
            <a:lvl1pPr algn="l">
              <a:defRPr sz="1000">
                <a:solidFill>
                  <a:schemeClr val="tx2"/>
                </a:solidFill>
              </a:defRPr>
            </a:lvl1pPr>
          </a:lstStyle>
          <a:p>
            <a:fld id="{90EAC518-9326-2248-BBB0-2FD86654CEA1}" type="slidenum">
              <a:rPr lang="nl-NL" smtClean="0"/>
              <a:pPr/>
              <a:t>‹nr.›</a:t>
            </a:fld>
            <a:endParaRPr lang="nl-NL"/>
          </a:p>
        </p:txBody>
      </p:sp>
      <p:pic>
        <p:nvPicPr>
          <p:cNvPr id="7" name="Afbeelding 6">
            <a:extLst>
              <a:ext uri="{FF2B5EF4-FFF2-40B4-BE49-F238E27FC236}">
                <a16:creationId xmlns:a16="http://schemas.microsoft.com/office/drawing/2014/main" id="{CC6C9435-FDFA-6A6A-4350-D5CACEAC8B0C}"/>
              </a:ext>
            </a:extLst>
          </p:cNvPr>
          <p:cNvPicPr>
            <a:picLocks/>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3200" cy="108000"/>
          </a:xfrm>
          <a:prstGeom prst="rect">
            <a:avLst/>
          </a:prstGeom>
        </p:spPr>
      </p:pic>
      <p:pic>
        <p:nvPicPr>
          <p:cNvPr id="9" name="Afbeelding 8">
            <a:extLst>
              <a:ext uri="{FF2B5EF4-FFF2-40B4-BE49-F238E27FC236}">
                <a16:creationId xmlns:a16="http://schemas.microsoft.com/office/drawing/2014/main" id="{4A455D48-34F3-0152-EB69-DA541C36E65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802200" y="6152819"/>
            <a:ext cx="1551600" cy="594230"/>
          </a:xfrm>
          <a:prstGeom prst="rect">
            <a:avLst/>
          </a:prstGeom>
        </p:spPr>
      </p:pic>
      <p:pic>
        <p:nvPicPr>
          <p:cNvPr id="12" name="Afbeelding 11">
            <a:extLst>
              <a:ext uri="{FF2B5EF4-FFF2-40B4-BE49-F238E27FC236}">
                <a16:creationId xmlns:a16="http://schemas.microsoft.com/office/drawing/2014/main" id="{B5301043-E13F-5BC2-7438-918FEDFBC029}"/>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2287078" y="1402062"/>
            <a:ext cx="7617844" cy="4406400"/>
          </a:xfrm>
          <a:prstGeom prst="rect">
            <a:avLst/>
          </a:prstGeom>
        </p:spPr>
      </p:pic>
    </p:spTree>
    <p:extLst>
      <p:ext uri="{BB962C8B-B14F-4D97-AF65-F5344CB8AC3E}">
        <p14:creationId xmlns:p14="http://schemas.microsoft.com/office/powerpoint/2010/main" val="171186138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438">
          <p15:clr>
            <a:srgbClr val="FBAE40"/>
          </p15:clr>
        </p15:guide>
        <p15:guide id="4" pos="7242">
          <p15:clr>
            <a:srgbClr val="FBAE40"/>
          </p15:clr>
        </p15:guide>
        <p15:guide id="6" orient="horz" pos="142">
          <p15:clr>
            <a:srgbClr val="FBAE40"/>
          </p15:clr>
        </p15:guide>
        <p15:guide id="7" orient="horz" pos="981">
          <p15:clr>
            <a:srgbClr val="FBAE40"/>
          </p15:clr>
        </p15:guide>
        <p15:guide id="8" orient="horz" pos="1139">
          <p15:clr>
            <a:srgbClr val="FBAE40"/>
          </p15:clr>
        </p15:guide>
        <p15:guide id="9" orient="horz" pos="3793">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Quote-afbeelding">
    <p:spTree>
      <p:nvGrpSpPr>
        <p:cNvPr id="1" name=""/>
        <p:cNvGrpSpPr/>
        <p:nvPr/>
      </p:nvGrpSpPr>
      <p:grpSpPr>
        <a:xfrm>
          <a:off x="0" y="0"/>
          <a:ext cx="0" cy="0"/>
          <a:chOff x="0" y="0"/>
          <a:chExt cx="0" cy="0"/>
        </a:xfrm>
      </p:grpSpPr>
      <p:sp>
        <p:nvSpPr>
          <p:cNvPr id="5" name="Tijdelijke aanduiding voor voettekst 4">
            <a:extLst>
              <a:ext uri="{FF2B5EF4-FFF2-40B4-BE49-F238E27FC236}">
                <a16:creationId xmlns:a16="http://schemas.microsoft.com/office/drawing/2014/main" id="{535F22FD-5FF8-2019-1B22-2385CA2CC081}"/>
              </a:ext>
            </a:extLst>
          </p:cNvPr>
          <p:cNvSpPr>
            <a:spLocks noGrp="1"/>
          </p:cNvSpPr>
          <p:nvPr>
            <p:ph type="ftr" sz="quarter" idx="11"/>
          </p:nvPr>
        </p:nvSpPr>
        <p:spPr>
          <a:xfrm>
            <a:off x="1286054" y="6256038"/>
            <a:ext cx="4114800" cy="385962"/>
          </a:xfrm>
        </p:spPr>
        <p:txBody>
          <a:bodyPr lIns="0" tIns="0" rIns="0" bIns="0"/>
          <a:lstStyle>
            <a:lvl1pPr algn="l">
              <a:defRPr sz="1000">
                <a:solidFill>
                  <a:schemeClr val="tx2">
                    <a:lumMod val="40000"/>
                    <a:lumOff val="60000"/>
                  </a:schemeClr>
                </a:solidFill>
              </a:defRPr>
            </a:lvl1pPr>
          </a:lstStyle>
          <a:p>
            <a:endParaRPr lang="nl-NL"/>
          </a:p>
        </p:txBody>
      </p:sp>
      <p:sp>
        <p:nvSpPr>
          <p:cNvPr id="6" name="Tijdelijke aanduiding voor dianummer 5">
            <a:extLst>
              <a:ext uri="{FF2B5EF4-FFF2-40B4-BE49-F238E27FC236}">
                <a16:creationId xmlns:a16="http://schemas.microsoft.com/office/drawing/2014/main" id="{AB90CE3E-BF22-24CD-9757-E449EB69F8AA}"/>
              </a:ext>
            </a:extLst>
          </p:cNvPr>
          <p:cNvSpPr>
            <a:spLocks noGrp="1"/>
          </p:cNvSpPr>
          <p:nvPr>
            <p:ph type="sldNum" sz="quarter" idx="12"/>
          </p:nvPr>
        </p:nvSpPr>
        <p:spPr>
          <a:xfrm>
            <a:off x="720000" y="6256039"/>
            <a:ext cx="566054" cy="385962"/>
          </a:xfrm>
        </p:spPr>
        <p:txBody>
          <a:bodyPr lIns="0" tIns="0" rIns="0" bIns="0"/>
          <a:lstStyle>
            <a:lvl1pPr algn="l">
              <a:defRPr sz="1000">
                <a:solidFill>
                  <a:schemeClr val="tx2"/>
                </a:solidFill>
              </a:defRPr>
            </a:lvl1pPr>
          </a:lstStyle>
          <a:p>
            <a:fld id="{90EAC518-9326-2248-BBB0-2FD86654CEA1}" type="slidenum">
              <a:rPr lang="nl-NL" smtClean="0"/>
              <a:pPr/>
              <a:t>‹nr.›</a:t>
            </a:fld>
            <a:endParaRPr lang="nl-NL"/>
          </a:p>
        </p:txBody>
      </p:sp>
      <p:pic>
        <p:nvPicPr>
          <p:cNvPr id="7" name="Afbeelding 6">
            <a:extLst>
              <a:ext uri="{FF2B5EF4-FFF2-40B4-BE49-F238E27FC236}">
                <a16:creationId xmlns:a16="http://schemas.microsoft.com/office/drawing/2014/main" id="{CC6C9435-FDFA-6A6A-4350-D5CACEAC8B0C}"/>
              </a:ext>
            </a:extLst>
          </p:cNvPr>
          <p:cNvPicPr>
            <a:picLocks/>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3200" cy="108000"/>
          </a:xfrm>
          <a:prstGeom prst="rect">
            <a:avLst/>
          </a:prstGeom>
        </p:spPr>
      </p:pic>
      <p:pic>
        <p:nvPicPr>
          <p:cNvPr id="9" name="Afbeelding 8">
            <a:extLst>
              <a:ext uri="{FF2B5EF4-FFF2-40B4-BE49-F238E27FC236}">
                <a16:creationId xmlns:a16="http://schemas.microsoft.com/office/drawing/2014/main" id="{4A455D48-34F3-0152-EB69-DA541C36E65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802200" y="6152819"/>
            <a:ext cx="1551600" cy="594230"/>
          </a:xfrm>
          <a:prstGeom prst="rect">
            <a:avLst/>
          </a:prstGeom>
        </p:spPr>
      </p:pic>
      <p:sp>
        <p:nvSpPr>
          <p:cNvPr id="12" name="Tijdelijke aanduiding voor afbeelding 2">
            <a:extLst>
              <a:ext uri="{FF2B5EF4-FFF2-40B4-BE49-F238E27FC236}">
                <a16:creationId xmlns:a16="http://schemas.microsoft.com/office/drawing/2014/main" id="{30483202-A2EB-98D2-4490-F03AF4B010FE}"/>
              </a:ext>
            </a:extLst>
          </p:cNvPr>
          <p:cNvSpPr>
            <a:spLocks noGrp="1"/>
          </p:cNvSpPr>
          <p:nvPr>
            <p:ph type="pic" idx="13"/>
          </p:nvPr>
        </p:nvSpPr>
        <p:spPr>
          <a:xfrm>
            <a:off x="0" y="216000"/>
            <a:ext cx="12191999" cy="5803200"/>
          </a:xfrm>
          <a:solidFill>
            <a:schemeClr val="bg1">
              <a:lumMod val="85000"/>
            </a:schemeClr>
          </a:solidFill>
        </p:spPr>
        <p:txBody>
          <a:bodyPr anchor="t" anchorCtr="0">
            <a:noAutofit/>
          </a:bodyPr>
          <a:lstStyle>
            <a:lvl1pPr marL="0" indent="0" algn="ctr">
              <a:buNone/>
              <a:defRPr sz="20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inhoud 2">
            <a:extLst>
              <a:ext uri="{FF2B5EF4-FFF2-40B4-BE49-F238E27FC236}">
                <a16:creationId xmlns:a16="http://schemas.microsoft.com/office/drawing/2014/main" id="{26988E6F-A925-C3DB-08A4-7FF69134D80C}"/>
              </a:ext>
            </a:extLst>
          </p:cNvPr>
          <p:cNvSpPr>
            <a:spLocks noGrp="1"/>
          </p:cNvSpPr>
          <p:nvPr>
            <p:ph idx="1"/>
          </p:nvPr>
        </p:nvSpPr>
        <p:spPr>
          <a:xfrm>
            <a:off x="720000" y="3429000"/>
            <a:ext cx="5028338" cy="1624713"/>
          </a:xfrm>
          <a:solidFill>
            <a:schemeClr val="tx2"/>
          </a:solidFill>
        </p:spPr>
        <p:txBody>
          <a:bodyPr lIns="72000" tIns="360000" rIns="72000" bIns="360000" anchor="ctr" anchorCtr="0">
            <a:spAutoFit/>
          </a:bodyPr>
          <a:lstStyle>
            <a:lvl1pPr marL="0" indent="0" algn="ctr">
              <a:lnSpc>
                <a:spcPts val="3500"/>
              </a:lnSpc>
              <a:spcBef>
                <a:spcPts val="0"/>
              </a:spcBef>
              <a:buNone/>
              <a:defRPr sz="3000">
                <a:solidFill>
                  <a:schemeClr val="bg1"/>
                </a:solidFill>
              </a:defRPr>
            </a:lvl1pPr>
            <a:lvl2pPr>
              <a:lnSpc>
                <a:spcPts val="2500"/>
              </a:lnSpc>
              <a:defRPr sz="2000"/>
            </a:lvl2pPr>
            <a:lvl3pPr>
              <a:lnSpc>
                <a:spcPts val="2500"/>
              </a:lnSpc>
              <a:defRPr sz="2000"/>
            </a:lvl3pPr>
            <a:lvl4pPr>
              <a:lnSpc>
                <a:spcPts val="2500"/>
              </a:lnSpc>
              <a:defRPr sz="2000"/>
            </a:lvl4pPr>
            <a:lvl5pPr>
              <a:lnSpc>
                <a:spcPts val="2500"/>
              </a:lnSpc>
              <a:defRPr sz="2000"/>
            </a:lvl5pPr>
          </a:lstStyle>
          <a:p>
            <a:pPr lvl="0"/>
            <a:r>
              <a:rPr lang="nl-NL"/>
              <a:t>Klikken om de tekststijl van het model te</a:t>
            </a:r>
          </a:p>
        </p:txBody>
      </p:sp>
    </p:spTree>
    <p:extLst>
      <p:ext uri="{BB962C8B-B14F-4D97-AF65-F5344CB8AC3E}">
        <p14:creationId xmlns:p14="http://schemas.microsoft.com/office/powerpoint/2010/main" val="57673177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438">
          <p15:clr>
            <a:srgbClr val="FBAE40"/>
          </p15:clr>
        </p15:guide>
        <p15:guide id="4" pos="7242">
          <p15:clr>
            <a:srgbClr val="FBAE40"/>
          </p15:clr>
        </p15:guide>
        <p15:guide id="5" pos="3613">
          <p15:clr>
            <a:srgbClr val="FBAE40"/>
          </p15:clr>
        </p15:guide>
        <p15:guide id="6" orient="horz" pos="142">
          <p15:clr>
            <a:srgbClr val="FBAE40"/>
          </p15:clr>
        </p15:guide>
        <p15:guide id="7" orient="horz" pos="981">
          <p15:clr>
            <a:srgbClr val="FBAE40"/>
          </p15:clr>
        </p15:guide>
        <p15:guide id="8" orient="horz" pos="1139">
          <p15:clr>
            <a:srgbClr val="FBAE40"/>
          </p15:clr>
        </p15:guide>
        <p15:guide id="9" orient="horz" pos="3793">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eldia-paars">
    <p:spTree>
      <p:nvGrpSpPr>
        <p:cNvPr id="1" name=""/>
        <p:cNvGrpSpPr/>
        <p:nvPr/>
      </p:nvGrpSpPr>
      <p:grpSpPr>
        <a:xfrm>
          <a:off x="0" y="0"/>
          <a:ext cx="0" cy="0"/>
          <a:chOff x="0" y="0"/>
          <a:chExt cx="0" cy="0"/>
        </a:xfrm>
      </p:grpSpPr>
      <p:pic>
        <p:nvPicPr>
          <p:cNvPr id="10" name="Afbeelding 9">
            <a:extLst>
              <a:ext uri="{FF2B5EF4-FFF2-40B4-BE49-F238E27FC236}">
                <a16:creationId xmlns:a16="http://schemas.microsoft.com/office/drawing/2014/main" id="{07FF5B37-6B54-19B7-CC2E-BBC6274296F2}"/>
              </a:ext>
            </a:extLst>
          </p:cNvPr>
          <p:cNvPicPr>
            <a:picLocks/>
          </p:cNvPicPr>
          <p:nvPr userDrawn="1"/>
        </p:nvPicPr>
        <p:blipFill rotWithShape="1">
          <a:blip r:embed="rId2" cstate="screen">
            <a:extLst>
              <a:ext uri="{28A0092B-C50C-407E-A947-70E740481C1C}">
                <a14:useLocalDpi xmlns:a14="http://schemas.microsoft.com/office/drawing/2010/main"/>
              </a:ext>
            </a:extLst>
          </a:blip>
          <a:srcRect/>
          <a:stretch/>
        </p:blipFill>
        <p:spPr>
          <a:xfrm>
            <a:off x="-1200" y="223951"/>
            <a:ext cx="12193200" cy="4968000"/>
          </a:xfrm>
          <a:prstGeom prst="rect">
            <a:avLst/>
          </a:prstGeom>
        </p:spPr>
      </p:pic>
      <p:sp>
        <p:nvSpPr>
          <p:cNvPr id="11" name="Rechthoek 10">
            <a:extLst>
              <a:ext uri="{FF2B5EF4-FFF2-40B4-BE49-F238E27FC236}">
                <a16:creationId xmlns:a16="http://schemas.microsoft.com/office/drawing/2014/main" id="{86126493-F9BA-CEBF-115B-B1CC25D2D00C}"/>
              </a:ext>
            </a:extLst>
          </p:cNvPr>
          <p:cNvSpPr/>
          <p:nvPr userDrawn="1"/>
        </p:nvSpPr>
        <p:spPr>
          <a:xfrm>
            <a:off x="2856000" y="1592263"/>
            <a:ext cx="6480000" cy="528013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a:extLst>
              <a:ext uri="{FF2B5EF4-FFF2-40B4-BE49-F238E27FC236}">
                <a16:creationId xmlns:a16="http://schemas.microsoft.com/office/drawing/2014/main" id="{36AF1008-6073-A9DC-7F22-7F228AF84C01}"/>
              </a:ext>
            </a:extLst>
          </p:cNvPr>
          <p:cNvSpPr>
            <a:spLocks noGrp="1"/>
          </p:cNvSpPr>
          <p:nvPr>
            <p:ph type="ctrTitle"/>
          </p:nvPr>
        </p:nvSpPr>
        <p:spPr>
          <a:xfrm>
            <a:off x="3366702" y="1612800"/>
            <a:ext cx="5473700" cy="2175428"/>
          </a:xfrm>
        </p:spPr>
        <p:txBody>
          <a:bodyPr lIns="0" tIns="0" rIns="0" bIns="0" anchor="b">
            <a:noAutofit/>
          </a:bodyPr>
          <a:lstStyle>
            <a:lvl1pPr algn="l">
              <a:lnSpc>
                <a:spcPts val="4000"/>
              </a:lnSpc>
              <a:defRPr sz="4000">
                <a:solidFill>
                  <a:schemeClr val="tx2"/>
                </a:solidFill>
              </a:defRPr>
            </a:lvl1pPr>
          </a:lstStyle>
          <a:p>
            <a:r>
              <a:rPr lang="nl-NL"/>
              <a:t>Klik om stijl te bewerken</a:t>
            </a:r>
          </a:p>
        </p:txBody>
      </p:sp>
      <p:sp>
        <p:nvSpPr>
          <p:cNvPr id="3" name="Ondertitel 2">
            <a:extLst>
              <a:ext uri="{FF2B5EF4-FFF2-40B4-BE49-F238E27FC236}">
                <a16:creationId xmlns:a16="http://schemas.microsoft.com/office/drawing/2014/main" id="{1CD77625-2051-0121-3689-6D8C97751CFC}"/>
              </a:ext>
            </a:extLst>
          </p:cNvPr>
          <p:cNvSpPr>
            <a:spLocks noGrp="1"/>
          </p:cNvSpPr>
          <p:nvPr>
            <p:ph type="subTitle" idx="1"/>
          </p:nvPr>
        </p:nvSpPr>
        <p:spPr>
          <a:xfrm>
            <a:off x="3359150" y="4005262"/>
            <a:ext cx="5473700" cy="1016074"/>
          </a:xfrm>
        </p:spPr>
        <p:txBody>
          <a:bodyPr lIns="0" tIns="0" rIns="0" bIns="0">
            <a:noAutofit/>
          </a:bodyPr>
          <a:lstStyle>
            <a:lvl1pPr marL="0" indent="0" algn="l">
              <a:lnSpc>
                <a:spcPts val="1500"/>
              </a:lnSpc>
              <a:spcBef>
                <a:spcPts val="0"/>
              </a:spcBef>
              <a:buNone/>
              <a:defRPr sz="15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pic>
        <p:nvPicPr>
          <p:cNvPr id="8" name="Afbeelding 7">
            <a:extLst>
              <a:ext uri="{FF2B5EF4-FFF2-40B4-BE49-F238E27FC236}">
                <a16:creationId xmlns:a16="http://schemas.microsoft.com/office/drawing/2014/main" id="{DC0B6A70-B309-C2E4-B300-50EE45A9F874}"/>
              </a:ext>
            </a:extLst>
          </p:cNvPr>
          <p:cNvPicPr>
            <a:picLocks/>
          </p:cNvPicPr>
          <p:nvPr userDrawn="1"/>
        </p:nvPicPr>
        <p:blipFill>
          <a:blip r:embed="rId3" cstate="screen">
            <a:extLst>
              <a:ext uri="{28A0092B-C50C-407E-A947-70E740481C1C}">
                <a14:useLocalDpi xmlns:a14="http://schemas.microsoft.com/office/drawing/2010/main"/>
              </a:ext>
            </a:extLst>
          </a:blip>
          <a:stretch>
            <a:fillRect/>
          </a:stretch>
        </p:blipFill>
        <p:spPr>
          <a:xfrm>
            <a:off x="0" y="0"/>
            <a:ext cx="12193200" cy="108000"/>
          </a:xfrm>
          <a:prstGeom prst="rect">
            <a:avLst/>
          </a:prstGeom>
        </p:spPr>
      </p:pic>
      <p:pic>
        <p:nvPicPr>
          <p:cNvPr id="15" name="Afbeelding 14">
            <a:extLst>
              <a:ext uri="{FF2B5EF4-FFF2-40B4-BE49-F238E27FC236}">
                <a16:creationId xmlns:a16="http://schemas.microsoft.com/office/drawing/2014/main" id="{CBC4C3FC-8B21-292C-0329-2A800354EA7C}"/>
              </a:ext>
            </a:extLst>
          </p:cNvPr>
          <p:cNvPicPr>
            <a:picLocks/>
          </p:cNvPicPr>
          <p:nvPr userDrawn="1"/>
        </p:nvPicPr>
        <p:blipFill>
          <a:blip r:embed="rId3" cstate="screen">
            <a:extLst>
              <a:ext uri="{28A0092B-C50C-407E-A947-70E740481C1C}">
                <a14:useLocalDpi xmlns:a14="http://schemas.microsoft.com/office/drawing/2010/main"/>
              </a:ext>
            </a:extLst>
          </a:blip>
          <a:stretch>
            <a:fillRect/>
          </a:stretch>
        </p:blipFill>
        <p:spPr>
          <a:xfrm>
            <a:off x="-1200" y="5301552"/>
            <a:ext cx="12193200" cy="108000"/>
          </a:xfrm>
          <a:prstGeom prst="rect">
            <a:avLst/>
          </a:prstGeom>
        </p:spPr>
      </p:pic>
      <p:pic>
        <p:nvPicPr>
          <p:cNvPr id="17" name="Afbeelding 16">
            <a:extLst>
              <a:ext uri="{FF2B5EF4-FFF2-40B4-BE49-F238E27FC236}">
                <a16:creationId xmlns:a16="http://schemas.microsoft.com/office/drawing/2014/main" id="{15316BF1-AE51-9962-20AE-25DC6BE9C5F4}"/>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570200" y="5683776"/>
            <a:ext cx="2387600" cy="914400"/>
          </a:xfrm>
          <a:prstGeom prst="rect">
            <a:avLst/>
          </a:prstGeom>
        </p:spPr>
      </p:pic>
    </p:spTree>
    <p:extLst>
      <p:ext uri="{BB962C8B-B14F-4D97-AF65-F5344CB8AC3E}">
        <p14:creationId xmlns:p14="http://schemas.microsoft.com/office/powerpoint/2010/main" val="192173568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2116" userDrawn="1">
          <p15:clr>
            <a:srgbClr val="FBAE40"/>
          </p15:clr>
        </p15:guide>
        <p15:guide id="4" pos="5564" userDrawn="1">
          <p15:clr>
            <a:srgbClr val="FBAE40"/>
          </p15:clr>
        </p15:guide>
        <p15:guide id="5" orient="horz" pos="2523" userDrawn="1">
          <p15:clr>
            <a:srgbClr val="FBAE40"/>
          </p15:clr>
        </p15:guide>
        <p15:guide id="6" orient="horz" pos="1003" userDrawn="1">
          <p15:clr>
            <a:srgbClr val="FBAE40"/>
          </p15:clr>
        </p15:guide>
        <p15:guide id="7" pos="1799" userDrawn="1">
          <p15:clr>
            <a:srgbClr val="FBAE40"/>
          </p15:clr>
        </p15:guide>
        <p15:guide id="8" pos="5881" userDrawn="1">
          <p15:clr>
            <a:srgbClr val="FBAE40"/>
          </p15:clr>
        </p15:guide>
        <p15:guide id="9" orient="horz" pos="2387"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Lege-dia">
    <p:spTree>
      <p:nvGrpSpPr>
        <p:cNvPr id="1" name=""/>
        <p:cNvGrpSpPr/>
        <p:nvPr/>
      </p:nvGrpSpPr>
      <p:grpSpPr>
        <a:xfrm>
          <a:off x="0" y="0"/>
          <a:ext cx="0" cy="0"/>
          <a:chOff x="0" y="0"/>
          <a:chExt cx="0" cy="0"/>
        </a:xfrm>
      </p:grpSpPr>
      <p:sp>
        <p:nvSpPr>
          <p:cNvPr id="5" name="Tijdelijke aanduiding voor voettekst 4">
            <a:extLst>
              <a:ext uri="{FF2B5EF4-FFF2-40B4-BE49-F238E27FC236}">
                <a16:creationId xmlns:a16="http://schemas.microsoft.com/office/drawing/2014/main" id="{535F22FD-5FF8-2019-1B22-2385CA2CC081}"/>
              </a:ext>
            </a:extLst>
          </p:cNvPr>
          <p:cNvSpPr>
            <a:spLocks noGrp="1"/>
          </p:cNvSpPr>
          <p:nvPr>
            <p:ph type="ftr" sz="quarter" idx="11"/>
          </p:nvPr>
        </p:nvSpPr>
        <p:spPr>
          <a:xfrm>
            <a:off x="1286054" y="6256038"/>
            <a:ext cx="4114800" cy="385962"/>
          </a:xfrm>
        </p:spPr>
        <p:txBody>
          <a:bodyPr lIns="0" tIns="0" rIns="0" bIns="0"/>
          <a:lstStyle>
            <a:lvl1pPr algn="l">
              <a:defRPr sz="1000">
                <a:solidFill>
                  <a:schemeClr val="tx2">
                    <a:lumMod val="40000"/>
                    <a:lumOff val="60000"/>
                  </a:schemeClr>
                </a:solidFill>
              </a:defRPr>
            </a:lvl1pPr>
          </a:lstStyle>
          <a:p>
            <a:endParaRPr lang="nl-NL"/>
          </a:p>
        </p:txBody>
      </p:sp>
      <p:sp>
        <p:nvSpPr>
          <p:cNvPr id="6" name="Tijdelijke aanduiding voor dianummer 5">
            <a:extLst>
              <a:ext uri="{FF2B5EF4-FFF2-40B4-BE49-F238E27FC236}">
                <a16:creationId xmlns:a16="http://schemas.microsoft.com/office/drawing/2014/main" id="{AB90CE3E-BF22-24CD-9757-E449EB69F8AA}"/>
              </a:ext>
            </a:extLst>
          </p:cNvPr>
          <p:cNvSpPr>
            <a:spLocks noGrp="1"/>
          </p:cNvSpPr>
          <p:nvPr>
            <p:ph type="sldNum" sz="quarter" idx="12"/>
          </p:nvPr>
        </p:nvSpPr>
        <p:spPr>
          <a:xfrm>
            <a:off x="720000" y="6256039"/>
            <a:ext cx="566054" cy="385962"/>
          </a:xfrm>
        </p:spPr>
        <p:txBody>
          <a:bodyPr lIns="0" tIns="0" rIns="0" bIns="0"/>
          <a:lstStyle>
            <a:lvl1pPr algn="l">
              <a:defRPr sz="1000">
                <a:solidFill>
                  <a:schemeClr val="tx2"/>
                </a:solidFill>
              </a:defRPr>
            </a:lvl1pPr>
          </a:lstStyle>
          <a:p>
            <a:fld id="{90EAC518-9326-2248-BBB0-2FD86654CEA1}" type="slidenum">
              <a:rPr lang="nl-NL" smtClean="0"/>
              <a:pPr/>
              <a:t>‹nr.›</a:t>
            </a:fld>
            <a:endParaRPr lang="nl-NL"/>
          </a:p>
        </p:txBody>
      </p:sp>
      <p:pic>
        <p:nvPicPr>
          <p:cNvPr id="7" name="Afbeelding 6">
            <a:extLst>
              <a:ext uri="{FF2B5EF4-FFF2-40B4-BE49-F238E27FC236}">
                <a16:creationId xmlns:a16="http://schemas.microsoft.com/office/drawing/2014/main" id="{CC6C9435-FDFA-6A6A-4350-D5CACEAC8B0C}"/>
              </a:ext>
            </a:extLst>
          </p:cNvPr>
          <p:cNvPicPr>
            <a:picLocks/>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3200" cy="108000"/>
          </a:xfrm>
          <a:prstGeom prst="rect">
            <a:avLst/>
          </a:prstGeom>
        </p:spPr>
      </p:pic>
      <p:pic>
        <p:nvPicPr>
          <p:cNvPr id="9" name="Afbeelding 8">
            <a:extLst>
              <a:ext uri="{FF2B5EF4-FFF2-40B4-BE49-F238E27FC236}">
                <a16:creationId xmlns:a16="http://schemas.microsoft.com/office/drawing/2014/main" id="{4A455D48-34F3-0152-EB69-DA541C36E65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802200" y="6152819"/>
            <a:ext cx="1551600" cy="594230"/>
          </a:xfrm>
          <a:prstGeom prst="rect">
            <a:avLst/>
          </a:prstGeom>
        </p:spPr>
      </p:pic>
      <p:sp>
        <p:nvSpPr>
          <p:cNvPr id="2" name="Rechthoek 1">
            <a:extLst>
              <a:ext uri="{FF2B5EF4-FFF2-40B4-BE49-F238E27FC236}">
                <a16:creationId xmlns:a16="http://schemas.microsoft.com/office/drawing/2014/main" id="{14A30AE4-C77A-2132-99D6-B97C83D42762}"/>
              </a:ext>
            </a:extLst>
          </p:cNvPr>
          <p:cNvSpPr/>
          <p:nvPr userDrawn="1"/>
        </p:nvSpPr>
        <p:spPr>
          <a:xfrm>
            <a:off x="0" y="216000"/>
            <a:ext cx="12193200" cy="5803200"/>
          </a:xfrm>
          <a:prstGeom prst="rect">
            <a:avLst/>
          </a:prstGeom>
          <a:solidFill>
            <a:srgbClr val="F1EDF4"/>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rtlCol="0" anchor="ctr"/>
          <a:lstStyle/>
          <a:p>
            <a:pPr algn="ctr"/>
            <a:endParaRPr lang="nl-NL"/>
          </a:p>
        </p:txBody>
      </p:sp>
    </p:spTree>
    <p:extLst>
      <p:ext uri="{BB962C8B-B14F-4D97-AF65-F5344CB8AC3E}">
        <p14:creationId xmlns:p14="http://schemas.microsoft.com/office/powerpoint/2010/main" val="186156376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438">
          <p15:clr>
            <a:srgbClr val="FBAE40"/>
          </p15:clr>
        </p15:guide>
        <p15:guide id="4" pos="7242">
          <p15:clr>
            <a:srgbClr val="FBAE40"/>
          </p15:clr>
        </p15:guide>
        <p15:guide id="5" pos="3613">
          <p15:clr>
            <a:srgbClr val="FBAE40"/>
          </p15:clr>
        </p15:guide>
        <p15:guide id="6" orient="horz" pos="142">
          <p15:clr>
            <a:srgbClr val="FBAE40"/>
          </p15:clr>
        </p15:guide>
        <p15:guide id="7" orient="horz" pos="981">
          <p15:clr>
            <a:srgbClr val="FBAE40"/>
          </p15:clr>
        </p15:guide>
        <p15:guide id="8" orient="horz" pos="1139">
          <p15:clr>
            <a:srgbClr val="FBAE40"/>
          </p15:clr>
        </p15:guide>
        <p15:guide id="9" orient="horz" pos="3793">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leeg-leeg">
    <p:spTree>
      <p:nvGrpSpPr>
        <p:cNvPr id="1" name=""/>
        <p:cNvGrpSpPr/>
        <p:nvPr/>
      </p:nvGrpSpPr>
      <p:grpSpPr>
        <a:xfrm>
          <a:off x="0" y="0"/>
          <a:ext cx="0" cy="0"/>
          <a:chOff x="0" y="0"/>
          <a:chExt cx="0" cy="0"/>
        </a:xfrm>
      </p:grpSpPr>
      <p:sp>
        <p:nvSpPr>
          <p:cNvPr id="5" name="Tijdelijke aanduiding voor voettekst 4">
            <a:extLst>
              <a:ext uri="{FF2B5EF4-FFF2-40B4-BE49-F238E27FC236}">
                <a16:creationId xmlns:a16="http://schemas.microsoft.com/office/drawing/2014/main" id="{535F22FD-5FF8-2019-1B22-2385CA2CC081}"/>
              </a:ext>
            </a:extLst>
          </p:cNvPr>
          <p:cNvSpPr>
            <a:spLocks noGrp="1"/>
          </p:cNvSpPr>
          <p:nvPr>
            <p:ph type="ftr" sz="quarter" idx="11"/>
          </p:nvPr>
        </p:nvSpPr>
        <p:spPr>
          <a:xfrm>
            <a:off x="1286054" y="6256038"/>
            <a:ext cx="4114800" cy="385962"/>
          </a:xfrm>
        </p:spPr>
        <p:txBody>
          <a:bodyPr lIns="0" tIns="0" rIns="0" bIns="0"/>
          <a:lstStyle>
            <a:lvl1pPr algn="l">
              <a:defRPr sz="1000">
                <a:solidFill>
                  <a:schemeClr val="tx2">
                    <a:lumMod val="40000"/>
                    <a:lumOff val="60000"/>
                  </a:schemeClr>
                </a:solidFill>
              </a:defRPr>
            </a:lvl1pPr>
          </a:lstStyle>
          <a:p>
            <a:endParaRPr lang="nl-NL"/>
          </a:p>
        </p:txBody>
      </p:sp>
      <p:sp>
        <p:nvSpPr>
          <p:cNvPr id="6" name="Tijdelijke aanduiding voor dianummer 5">
            <a:extLst>
              <a:ext uri="{FF2B5EF4-FFF2-40B4-BE49-F238E27FC236}">
                <a16:creationId xmlns:a16="http://schemas.microsoft.com/office/drawing/2014/main" id="{AB90CE3E-BF22-24CD-9757-E449EB69F8AA}"/>
              </a:ext>
            </a:extLst>
          </p:cNvPr>
          <p:cNvSpPr>
            <a:spLocks noGrp="1"/>
          </p:cNvSpPr>
          <p:nvPr>
            <p:ph type="sldNum" sz="quarter" idx="12"/>
          </p:nvPr>
        </p:nvSpPr>
        <p:spPr>
          <a:xfrm>
            <a:off x="720000" y="6256039"/>
            <a:ext cx="566054" cy="385962"/>
          </a:xfrm>
        </p:spPr>
        <p:txBody>
          <a:bodyPr lIns="0" tIns="0" rIns="0" bIns="0"/>
          <a:lstStyle>
            <a:lvl1pPr algn="l">
              <a:defRPr sz="1000">
                <a:solidFill>
                  <a:schemeClr val="tx2"/>
                </a:solidFill>
              </a:defRPr>
            </a:lvl1pPr>
          </a:lstStyle>
          <a:p>
            <a:fld id="{90EAC518-9326-2248-BBB0-2FD86654CEA1}" type="slidenum">
              <a:rPr lang="nl-NL" smtClean="0"/>
              <a:pPr/>
              <a:t>‹nr.›</a:t>
            </a:fld>
            <a:endParaRPr lang="nl-NL"/>
          </a:p>
        </p:txBody>
      </p:sp>
      <p:pic>
        <p:nvPicPr>
          <p:cNvPr id="7" name="Afbeelding 6">
            <a:extLst>
              <a:ext uri="{FF2B5EF4-FFF2-40B4-BE49-F238E27FC236}">
                <a16:creationId xmlns:a16="http://schemas.microsoft.com/office/drawing/2014/main" id="{CC6C9435-FDFA-6A6A-4350-D5CACEAC8B0C}"/>
              </a:ext>
            </a:extLst>
          </p:cNvPr>
          <p:cNvPicPr>
            <a:picLocks/>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3200" cy="108000"/>
          </a:xfrm>
          <a:prstGeom prst="rect">
            <a:avLst/>
          </a:prstGeom>
        </p:spPr>
      </p:pic>
      <p:pic>
        <p:nvPicPr>
          <p:cNvPr id="9" name="Afbeelding 8">
            <a:extLst>
              <a:ext uri="{FF2B5EF4-FFF2-40B4-BE49-F238E27FC236}">
                <a16:creationId xmlns:a16="http://schemas.microsoft.com/office/drawing/2014/main" id="{4A455D48-34F3-0152-EB69-DA541C36E65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802200" y="6152819"/>
            <a:ext cx="1551600" cy="594230"/>
          </a:xfrm>
          <a:prstGeom prst="rect">
            <a:avLst/>
          </a:prstGeom>
        </p:spPr>
      </p:pic>
    </p:spTree>
    <p:extLst>
      <p:ext uri="{BB962C8B-B14F-4D97-AF65-F5344CB8AC3E}">
        <p14:creationId xmlns:p14="http://schemas.microsoft.com/office/powerpoint/2010/main" val="114821265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438">
          <p15:clr>
            <a:srgbClr val="FBAE40"/>
          </p15:clr>
        </p15:guide>
        <p15:guide id="4" pos="7242">
          <p15:clr>
            <a:srgbClr val="FBAE40"/>
          </p15:clr>
        </p15:guide>
        <p15:guide id="5" pos="3613">
          <p15:clr>
            <a:srgbClr val="FBAE40"/>
          </p15:clr>
        </p15:guide>
        <p15:guide id="6" orient="horz" pos="142">
          <p15:clr>
            <a:srgbClr val="FBAE40"/>
          </p15:clr>
        </p15:guide>
        <p15:guide id="7" orient="horz" pos="981">
          <p15:clr>
            <a:srgbClr val="FBAE40"/>
          </p15:clr>
        </p15:guide>
        <p15:guide id="8" orient="horz" pos="1139">
          <p15:clr>
            <a:srgbClr val="FBAE40"/>
          </p15:clr>
        </p15:guide>
        <p15:guide id="9" orient="horz" pos="3793">
          <p15:clr>
            <a:srgbClr val="FBAE40"/>
          </p15:clr>
        </p15:guide>
        <p15:guide id="10" orient="horz" pos="1956">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Bedankt">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9655A269-D105-2B0C-69D8-913E34AB3E9D}"/>
              </a:ext>
            </a:extLst>
          </p:cNvPr>
          <p:cNvPicPr>
            <a:picLocks/>
          </p:cNvPicPr>
          <p:nvPr userDrawn="1"/>
        </p:nvPicPr>
        <p:blipFill rotWithShape="1">
          <a:blip r:embed="rId2" cstate="screen">
            <a:extLst>
              <a:ext uri="{28A0092B-C50C-407E-A947-70E740481C1C}">
                <a14:useLocalDpi xmlns:a14="http://schemas.microsoft.com/office/drawing/2010/main"/>
              </a:ext>
            </a:extLst>
          </a:blip>
          <a:srcRect/>
          <a:stretch/>
        </p:blipFill>
        <p:spPr>
          <a:xfrm>
            <a:off x="1" y="225425"/>
            <a:ext cx="12192000" cy="5795963"/>
          </a:xfrm>
          <a:prstGeom prst="rect">
            <a:avLst/>
          </a:prstGeom>
        </p:spPr>
      </p:pic>
      <p:sp>
        <p:nvSpPr>
          <p:cNvPr id="5" name="Tijdelijke aanduiding voor voettekst 4">
            <a:extLst>
              <a:ext uri="{FF2B5EF4-FFF2-40B4-BE49-F238E27FC236}">
                <a16:creationId xmlns:a16="http://schemas.microsoft.com/office/drawing/2014/main" id="{535F22FD-5FF8-2019-1B22-2385CA2CC081}"/>
              </a:ext>
            </a:extLst>
          </p:cNvPr>
          <p:cNvSpPr>
            <a:spLocks noGrp="1"/>
          </p:cNvSpPr>
          <p:nvPr>
            <p:ph type="ftr" sz="quarter" idx="11"/>
          </p:nvPr>
        </p:nvSpPr>
        <p:spPr>
          <a:xfrm>
            <a:off x="1286054" y="6256038"/>
            <a:ext cx="4114800" cy="385962"/>
          </a:xfrm>
        </p:spPr>
        <p:txBody>
          <a:bodyPr lIns="0" tIns="0" rIns="0" bIns="0"/>
          <a:lstStyle>
            <a:lvl1pPr algn="l">
              <a:defRPr sz="1000">
                <a:solidFill>
                  <a:schemeClr val="tx2">
                    <a:lumMod val="40000"/>
                    <a:lumOff val="60000"/>
                  </a:schemeClr>
                </a:solidFill>
              </a:defRPr>
            </a:lvl1pPr>
          </a:lstStyle>
          <a:p>
            <a:endParaRPr lang="nl-NL"/>
          </a:p>
        </p:txBody>
      </p:sp>
      <p:sp>
        <p:nvSpPr>
          <p:cNvPr id="6" name="Tijdelijke aanduiding voor dianummer 5">
            <a:extLst>
              <a:ext uri="{FF2B5EF4-FFF2-40B4-BE49-F238E27FC236}">
                <a16:creationId xmlns:a16="http://schemas.microsoft.com/office/drawing/2014/main" id="{AB90CE3E-BF22-24CD-9757-E449EB69F8AA}"/>
              </a:ext>
            </a:extLst>
          </p:cNvPr>
          <p:cNvSpPr>
            <a:spLocks noGrp="1"/>
          </p:cNvSpPr>
          <p:nvPr>
            <p:ph type="sldNum" sz="quarter" idx="12"/>
          </p:nvPr>
        </p:nvSpPr>
        <p:spPr>
          <a:xfrm>
            <a:off x="720000" y="6256039"/>
            <a:ext cx="566054" cy="385962"/>
          </a:xfrm>
        </p:spPr>
        <p:txBody>
          <a:bodyPr lIns="0" tIns="0" rIns="0" bIns="0"/>
          <a:lstStyle>
            <a:lvl1pPr algn="l">
              <a:defRPr sz="1000">
                <a:solidFill>
                  <a:schemeClr val="tx2"/>
                </a:solidFill>
              </a:defRPr>
            </a:lvl1pPr>
          </a:lstStyle>
          <a:p>
            <a:fld id="{90EAC518-9326-2248-BBB0-2FD86654CEA1}" type="slidenum">
              <a:rPr lang="nl-NL" smtClean="0"/>
              <a:pPr/>
              <a:t>‹nr.›</a:t>
            </a:fld>
            <a:endParaRPr lang="nl-NL"/>
          </a:p>
        </p:txBody>
      </p:sp>
      <p:pic>
        <p:nvPicPr>
          <p:cNvPr id="7" name="Afbeelding 6">
            <a:extLst>
              <a:ext uri="{FF2B5EF4-FFF2-40B4-BE49-F238E27FC236}">
                <a16:creationId xmlns:a16="http://schemas.microsoft.com/office/drawing/2014/main" id="{CC6C9435-FDFA-6A6A-4350-D5CACEAC8B0C}"/>
              </a:ext>
            </a:extLst>
          </p:cNvPr>
          <p:cNvPicPr>
            <a:picLocks/>
          </p:cNvPicPr>
          <p:nvPr userDrawn="1"/>
        </p:nvPicPr>
        <p:blipFill>
          <a:blip r:embed="rId3" cstate="screen">
            <a:extLst>
              <a:ext uri="{28A0092B-C50C-407E-A947-70E740481C1C}">
                <a14:useLocalDpi xmlns:a14="http://schemas.microsoft.com/office/drawing/2010/main"/>
              </a:ext>
            </a:extLst>
          </a:blip>
          <a:stretch>
            <a:fillRect/>
          </a:stretch>
        </p:blipFill>
        <p:spPr>
          <a:xfrm>
            <a:off x="0" y="0"/>
            <a:ext cx="12193200" cy="108000"/>
          </a:xfrm>
          <a:prstGeom prst="rect">
            <a:avLst/>
          </a:prstGeom>
        </p:spPr>
      </p:pic>
      <p:pic>
        <p:nvPicPr>
          <p:cNvPr id="9" name="Afbeelding 8">
            <a:extLst>
              <a:ext uri="{FF2B5EF4-FFF2-40B4-BE49-F238E27FC236}">
                <a16:creationId xmlns:a16="http://schemas.microsoft.com/office/drawing/2014/main" id="{4A455D48-34F3-0152-EB69-DA541C36E658}"/>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802200" y="6152819"/>
            <a:ext cx="1551600" cy="594230"/>
          </a:xfrm>
          <a:prstGeom prst="rect">
            <a:avLst/>
          </a:prstGeom>
        </p:spPr>
      </p:pic>
    </p:spTree>
    <p:extLst>
      <p:ext uri="{BB962C8B-B14F-4D97-AF65-F5344CB8AC3E}">
        <p14:creationId xmlns:p14="http://schemas.microsoft.com/office/powerpoint/2010/main" val="351735891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438">
          <p15:clr>
            <a:srgbClr val="FBAE40"/>
          </p15:clr>
        </p15:guide>
        <p15:guide id="4" pos="7242">
          <p15:clr>
            <a:srgbClr val="FBAE40"/>
          </p15:clr>
        </p15:guide>
        <p15:guide id="5" pos="3613">
          <p15:clr>
            <a:srgbClr val="FBAE40"/>
          </p15:clr>
        </p15:guide>
        <p15:guide id="6" orient="horz" pos="142">
          <p15:clr>
            <a:srgbClr val="FBAE40"/>
          </p15:clr>
        </p15:guide>
        <p15:guide id="7" orient="horz" pos="981">
          <p15:clr>
            <a:srgbClr val="FBAE40"/>
          </p15:clr>
        </p15:guide>
        <p15:guide id="8" orient="horz" pos="1139">
          <p15:clr>
            <a:srgbClr val="FBAE40"/>
          </p15:clr>
        </p15:guide>
        <p15:guide id="9" orient="horz" pos="3793">
          <p15:clr>
            <a:srgbClr val="FBAE40"/>
          </p15:clr>
        </p15:guide>
        <p15:guide id="10" orient="horz" pos="1956">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Bedankt">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9655A269-D105-2B0C-69D8-913E34AB3E9D}"/>
              </a:ext>
            </a:extLst>
          </p:cNvPr>
          <p:cNvPicPr>
            <a:picLocks/>
          </p:cNvPicPr>
          <p:nvPr userDrawn="1"/>
        </p:nvPicPr>
        <p:blipFill rotWithShape="1">
          <a:blip r:embed="rId2" cstate="screen">
            <a:extLst>
              <a:ext uri="{28A0092B-C50C-407E-A947-70E740481C1C}">
                <a14:useLocalDpi xmlns:a14="http://schemas.microsoft.com/office/drawing/2010/main"/>
              </a:ext>
            </a:extLst>
          </a:blip>
          <a:srcRect/>
          <a:stretch/>
        </p:blipFill>
        <p:spPr>
          <a:xfrm>
            <a:off x="1" y="225425"/>
            <a:ext cx="12192000" cy="5795963"/>
          </a:xfrm>
          <a:prstGeom prst="rect">
            <a:avLst/>
          </a:prstGeom>
        </p:spPr>
      </p:pic>
      <p:sp>
        <p:nvSpPr>
          <p:cNvPr id="5" name="Tijdelijke aanduiding voor voettekst 4">
            <a:extLst>
              <a:ext uri="{FF2B5EF4-FFF2-40B4-BE49-F238E27FC236}">
                <a16:creationId xmlns:a16="http://schemas.microsoft.com/office/drawing/2014/main" id="{535F22FD-5FF8-2019-1B22-2385CA2CC081}"/>
              </a:ext>
            </a:extLst>
          </p:cNvPr>
          <p:cNvSpPr>
            <a:spLocks noGrp="1"/>
          </p:cNvSpPr>
          <p:nvPr>
            <p:ph type="ftr" sz="quarter" idx="11"/>
          </p:nvPr>
        </p:nvSpPr>
        <p:spPr>
          <a:xfrm>
            <a:off x="1286054" y="6256038"/>
            <a:ext cx="4114800" cy="385962"/>
          </a:xfrm>
        </p:spPr>
        <p:txBody>
          <a:bodyPr lIns="0" tIns="0" rIns="0" bIns="0"/>
          <a:lstStyle>
            <a:lvl1pPr algn="l">
              <a:defRPr sz="1000">
                <a:solidFill>
                  <a:schemeClr val="tx2">
                    <a:lumMod val="40000"/>
                    <a:lumOff val="60000"/>
                  </a:schemeClr>
                </a:solidFill>
              </a:defRPr>
            </a:lvl1pPr>
          </a:lstStyle>
          <a:p>
            <a:endParaRPr lang="nl-NL"/>
          </a:p>
        </p:txBody>
      </p:sp>
      <p:sp>
        <p:nvSpPr>
          <p:cNvPr id="6" name="Tijdelijke aanduiding voor dianummer 5">
            <a:extLst>
              <a:ext uri="{FF2B5EF4-FFF2-40B4-BE49-F238E27FC236}">
                <a16:creationId xmlns:a16="http://schemas.microsoft.com/office/drawing/2014/main" id="{AB90CE3E-BF22-24CD-9757-E449EB69F8AA}"/>
              </a:ext>
            </a:extLst>
          </p:cNvPr>
          <p:cNvSpPr>
            <a:spLocks noGrp="1"/>
          </p:cNvSpPr>
          <p:nvPr>
            <p:ph type="sldNum" sz="quarter" idx="12"/>
          </p:nvPr>
        </p:nvSpPr>
        <p:spPr>
          <a:xfrm>
            <a:off x="720000" y="6256039"/>
            <a:ext cx="566054" cy="385962"/>
          </a:xfrm>
        </p:spPr>
        <p:txBody>
          <a:bodyPr lIns="0" tIns="0" rIns="0" bIns="0"/>
          <a:lstStyle>
            <a:lvl1pPr algn="l">
              <a:defRPr sz="1000">
                <a:solidFill>
                  <a:schemeClr val="tx2"/>
                </a:solidFill>
              </a:defRPr>
            </a:lvl1pPr>
          </a:lstStyle>
          <a:p>
            <a:fld id="{90EAC518-9326-2248-BBB0-2FD86654CEA1}" type="slidenum">
              <a:rPr lang="nl-NL" smtClean="0"/>
              <a:pPr/>
              <a:t>‹nr.›</a:t>
            </a:fld>
            <a:endParaRPr lang="nl-NL"/>
          </a:p>
        </p:txBody>
      </p:sp>
      <p:pic>
        <p:nvPicPr>
          <p:cNvPr id="7" name="Afbeelding 6">
            <a:extLst>
              <a:ext uri="{FF2B5EF4-FFF2-40B4-BE49-F238E27FC236}">
                <a16:creationId xmlns:a16="http://schemas.microsoft.com/office/drawing/2014/main" id="{CC6C9435-FDFA-6A6A-4350-D5CACEAC8B0C}"/>
              </a:ext>
            </a:extLst>
          </p:cNvPr>
          <p:cNvPicPr>
            <a:picLocks/>
          </p:cNvPicPr>
          <p:nvPr userDrawn="1"/>
        </p:nvPicPr>
        <p:blipFill>
          <a:blip r:embed="rId3" cstate="screen">
            <a:extLst>
              <a:ext uri="{28A0092B-C50C-407E-A947-70E740481C1C}">
                <a14:useLocalDpi xmlns:a14="http://schemas.microsoft.com/office/drawing/2010/main"/>
              </a:ext>
            </a:extLst>
          </a:blip>
          <a:stretch>
            <a:fillRect/>
          </a:stretch>
        </p:blipFill>
        <p:spPr>
          <a:xfrm>
            <a:off x="0" y="0"/>
            <a:ext cx="12193200" cy="108000"/>
          </a:xfrm>
          <a:prstGeom prst="rect">
            <a:avLst/>
          </a:prstGeom>
        </p:spPr>
      </p:pic>
      <p:pic>
        <p:nvPicPr>
          <p:cNvPr id="9" name="Afbeelding 8">
            <a:extLst>
              <a:ext uri="{FF2B5EF4-FFF2-40B4-BE49-F238E27FC236}">
                <a16:creationId xmlns:a16="http://schemas.microsoft.com/office/drawing/2014/main" id="{4A455D48-34F3-0152-EB69-DA541C36E658}"/>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802200" y="6152819"/>
            <a:ext cx="1551600" cy="594230"/>
          </a:xfrm>
          <a:prstGeom prst="rect">
            <a:avLst/>
          </a:prstGeom>
        </p:spPr>
      </p:pic>
      <p:sp>
        <p:nvSpPr>
          <p:cNvPr id="2" name="Ovaal 1">
            <a:extLst>
              <a:ext uri="{FF2B5EF4-FFF2-40B4-BE49-F238E27FC236}">
                <a16:creationId xmlns:a16="http://schemas.microsoft.com/office/drawing/2014/main" id="{4B6AE269-3CCF-1795-978C-906D8202122F}"/>
              </a:ext>
            </a:extLst>
          </p:cNvPr>
          <p:cNvSpPr/>
          <p:nvPr userDrawn="1"/>
        </p:nvSpPr>
        <p:spPr>
          <a:xfrm>
            <a:off x="1147313" y="1086079"/>
            <a:ext cx="4063042" cy="406304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ts val="3500"/>
              </a:lnSpc>
              <a:spcBef>
                <a:spcPts val="0"/>
              </a:spcBef>
              <a:spcAft>
                <a:spcPts val="0"/>
              </a:spcAft>
              <a:buClrTx/>
              <a:buSzTx/>
              <a:buFontTx/>
              <a:buNone/>
              <a:tabLst/>
              <a:defRPr/>
            </a:pPr>
            <a:r>
              <a:rPr lang="nl-NL" sz="3000"/>
              <a:t>Bedankt voor</a:t>
            </a:r>
          </a:p>
          <a:p>
            <a:pPr marL="0" marR="0" lvl="0" indent="0" algn="ctr" defTabSz="914400" rtl="0" eaLnBrk="1" fontAlgn="auto" latinLnBrk="0" hangingPunct="1">
              <a:lnSpc>
                <a:spcPts val="3500"/>
              </a:lnSpc>
              <a:spcBef>
                <a:spcPts val="0"/>
              </a:spcBef>
              <a:spcAft>
                <a:spcPts val="0"/>
              </a:spcAft>
              <a:buClrTx/>
              <a:buSzTx/>
              <a:buFontTx/>
              <a:buNone/>
              <a:tabLst/>
              <a:defRPr/>
            </a:pPr>
            <a:r>
              <a:rPr lang="nl-NL" sz="3000"/>
              <a:t>je aandacht</a:t>
            </a:r>
          </a:p>
        </p:txBody>
      </p:sp>
    </p:spTree>
    <p:extLst>
      <p:ext uri="{BB962C8B-B14F-4D97-AF65-F5344CB8AC3E}">
        <p14:creationId xmlns:p14="http://schemas.microsoft.com/office/powerpoint/2010/main" val="18917433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438">
          <p15:clr>
            <a:srgbClr val="FBAE40"/>
          </p15:clr>
        </p15:guide>
        <p15:guide id="4" pos="7242">
          <p15:clr>
            <a:srgbClr val="FBAE40"/>
          </p15:clr>
        </p15:guide>
        <p15:guide id="5" pos="3613">
          <p15:clr>
            <a:srgbClr val="FBAE40"/>
          </p15:clr>
        </p15:guide>
        <p15:guide id="6" orient="horz" pos="142">
          <p15:clr>
            <a:srgbClr val="FBAE40"/>
          </p15:clr>
        </p15:guide>
        <p15:guide id="7" orient="horz" pos="981">
          <p15:clr>
            <a:srgbClr val="FBAE40"/>
          </p15:clr>
        </p15:guide>
        <p15:guide id="8" orient="horz" pos="1139">
          <p15:clr>
            <a:srgbClr val="FBAE40"/>
          </p15:clr>
        </p15:guide>
        <p15:guide id="9" orient="horz" pos="3793">
          <p15:clr>
            <a:srgbClr val="FBAE40"/>
          </p15:clr>
        </p15:guide>
        <p15:guide id="10" orient="horz" pos="1956">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edankt">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11187EB7-E665-7F2F-ADD1-144D280D6A9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225424"/>
            <a:ext cx="12191998" cy="5803199"/>
          </a:xfrm>
          <a:prstGeom prst="rect">
            <a:avLst/>
          </a:prstGeom>
        </p:spPr>
      </p:pic>
      <p:sp>
        <p:nvSpPr>
          <p:cNvPr id="5" name="Tijdelijke aanduiding voor voettekst 4">
            <a:extLst>
              <a:ext uri="{FF2B5EF4-FFF2-40B4-BE49-F238E27FC236}">
                <a16:creationId xmlns:a16="http://schemas.microsoft.com/office/drawing/2014/main" id="{535F22FD-5FF8-2019-1B22-2385CA2CC081}"/>
              </a:ext>
            </a:extLst>
          </p:cNvPr>
          <p:cNvSpPr>
            <a:spLocks noGrp="1"/>
          </p:cNvSpPr>
          <p:nvPr>
            <p:ph type="ftr" sz="quarter" idx="11"/>
          </p:nvPr>
        </p:nvSpPr>
        <p:spPr>
          <a:xfrm>
            <a:off x="1286054" y="6256038"/>
            <a:ext cx="4114800" cy="385962"/>
          </a:xfrm>
        </p:spPr>
        <p:txBody>
          <a:bodyPr lIns="0" tIns="0" rIns="0" bIns="0"/>
          <a:lstStyle>
            <a:lvl1pPr algn="l">
              <a:defRPr sz="1000">
                <a:solidFill>
                  <a:schemeClr val="tx2">
                    <a:lumMod val="40000"/>
                    <a:lumOff val="60000"/>
                  </a:schemeClr>
                </a:solidFill>
              </a:defRPr>
            </a:lvl1pPr>
          </a:lstStyle>
          <a:p>
            <a:endParaRPr lang="nl-NL"/>
          </a:p>
        </p:txBody>
      </p:sp>
      <p:sp>
        <p:nvSpPr>
          <p:cNvPr id="6" name="Tijdelijke aanduiding voor dianummer 5">
            <a:extLst>
              <a:ext uri="{FF2B5EF4-FFF2-40B4-BE49-F238E27FC236}">
                <a16:creationId xmlns:a16="http://schemas.microsoft.com/office/drawing/2014/main" id="{AB90CE3E-BF22-24CD-9757-E449EB69F8AA}"/>
              </a:ext>
            </a:extLst>
          </p:cNvPr>
          <p:cNvSpPr>
            <a:spLocks noGrp="1"/>
          </p:cNvSpPr>
          <p:nvPr>
            <p:ph type="sldNum" sz="quarter" idx="12"/>
          </p:nvPr>
        </p:nvSpPr>
        <p:spPr>
          <a:xfrm>
            <a:off x="720000" y="6256039"/>
            <a:ext cx="566054" cy="385962"/>
          </a:xfrm>
        </p:spPr>
        <p:txBody>
          <a:bodyPr lIns="0" tIns="0" rIns="0" bIns="0"/>
          <a:lstStyle>
            <a:lvl1pPr algn="l">
              <a:defRPr sz="1000">
                <a:solidFill>
                  <a:schemeClr val="tx2"/>
                </a:solidFill>
              </a:defRPr>
            </a:lvl1pPr>
          </a:lstStyle>
          <a:p>
            <a:fld id="{90EAC518-9326-2248-BBB0-2FD86654CEA1}" type="slidenum">
              <a:rPr lang="nl-NL" smtClean="0"/>
              <a:pPr/>
              <a:t>‹nr.›</a:t>
            </a:fld>
            <a:endParaRPr lang="nl-NL"/>
          </a:p>
        </p:txBody>
      </p:sp>
      <p:pic>
        <p:nvPicPr>
          <p:cNvPr id="7" name="Afbeelding 6">
            <a:extLst>
              <a:ext uri="{FF2B5EF4-FFF2-40B4-BE49-F238E27FC236}">
                <a16:creationId xmlns:a16="http://schemas.microsoft.com/office/drawing/2014/main" id="{CC6C9435-FDFA-6A6A-4350-D5CACEAC8B0C}"/>
              </a:ext>
            </a:extLst>
          </p:cNvPr>
          <p:cNvPicPr>
            <a:picLocks/>
          </p:cNvPicPr>
          <p:nvPr userDrawn="1"/>
        </p:nvPicPr>
        <p:blipFill>
          <a:blip r:embed="rId3" cstate="screen">
            <a:extLst>
              <a:ext uri="{28A0092B-C50C-407E-A947-70E740481C1C}">
                <a14:useLocalDpi xmlns:a14="http://schemas.microsoft.com/office/drawing/2010/main"/>
              </a:ext>
            </a:extLst>
          </a:blip>
          <a:stretch>
            <a:fillRect/>
          </a:stretch>
        </p:blipFill>
        <p:spPr>
          <a:xfrm>
            <a:off x="0" y="0"/>
            <a:ext cx="12193200" cy="108000"/>
          </a:xfrm>
          <a:prstGeom prst="rect">
            <a:avLst/>
          </a:prstGeom>
        </p:spPr>
      </p:pic>
      <p:pic>
        <p:nvPicPr>
          <p:cNvPr id="9" name="Afbeelding 8">
            <a:extLst>
              <a:ext uri="{FF2B5EF4-FFF2-40B4-BE49-F238E27FC236}">
                <a16:creationId xmlns:a16="http://schemas.microsoft.com/office/drawing/2014/main" id="{4A455D48-34F3-0152-EB69-DA541C36E658}"/>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802200" y="6152819"/>
            <a:ext cx="1551600" cy="594230"/>
          </a:xfrm>
          <a:prstGeom prst="rect">
            <a:avLst/>
          </a:prstGeom>
        </p:spPr>
      </p:pic>
      <p:sp>
        <p:nvSpPr>
          <p:cNvPr id="2" name="Ovaal 1">
            <a:extLst>
              <a:ext uri="{FF2B5EF4-FFF2-40B4-BE49-F238E27FC236}">
                <a16:creationId xmlns:a16="http://schemas.microsoft.com/office/drawing/2014/main" id="{4B6AE269-3CCF-1795-978C-906D8202122F}"/>
              </a:ext>
            </a:extLst>
          </p:cNvPr>
          <p:cNvSpPr/>
          <p:nvPr userDrawn="1"/>
        </p:nvSpPr>
        <p:spPr>
          <a:xfrm>
            <a:off x="1147313" y="1086079"/>
            <a:ext cx="4063042" cy="4063042"/>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ts val="3500"/>
              </a:lnSpc>
              <a:spcBef>
                <a:spcPts val="0"/>
              </a:spcBef>
              <a:spcAft>
                <a:spcPts val="0"/>
              </a:spcAft>
              <a:buClrTx/>
              <a:buSzTx/>
              <a:buFontTx/>
              <a:buNone/>
              <a:tabLst/>
              <a:defRPr/>
            </a:pPr>
            <a:r>
              <a:rPr lang="nl-NL" sz="3000"/>
              <a:t>Bedankt voor uw aandacht</a:t>
            </a:r>
          </a:p>
        </p:txBody>
      </p:sp>
    </p:spTree>
    <p:extLst>
      <p:ext uri="{BB962C8B-B14F-4D97-AF65-F5344CB8AC3E}">
        <p14:creationId xmlns:p14="http://schemas.microsoft.com/office/powerpoint/2010/main" val="287800830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438">
          <p15:clr>
            <a:srgbClr val="FBAE40"/>
          </p15:clr>
        </p15:guide>
        <p15:guide id="4" pos="7242">
          <p15:clr>
            <a:srgbClr val="FBAE40"/>
          </p15:clr>
        </p15:guide>
        <p15:guide id="5" pos="3613">
          <p15:clr>
            <a:srgbClr val="FBAE40"/>
          </p15:clr>
        </p15:guide>
        <p15:guide id="6" orient="horz" pos="142">
          <p15:clr>
            <a:srgbClr val="FBAE40"/>
          </p15:clr>
        </p15:guide>
        <p15:guide id="7" orient="horz" pos="981">
          <p15:clr>
            <a:srgbClr val="FBAE40"/>
          </p15:clr>
        </p15:guide>
        <p15:guide id="8" orient="horz" pos="1139">
          <p15:clr>
            <a:srgbClr val="FBAE40"/>
          </p15:clr>
        </p15:guide>
        <p15:guide id="9" orient="horz" pos="3793">
          <p15:clr>
            <a:srgbClr val="FBAE40"/>
          </p15:clr>
        </p15:guide>
        <p15:guide id="10" orient="horz" pos="1956"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nl-NL"/>
              <a:t>Titelstijl van model bewerken</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nl-NL"/>
              <a:t>Klik om de ondertitelstijl van het model te bewerken</a:t>
            </a:r>
            <a:endParaRPr lang="en-US" dirty="0"/>
          </a:p>
        </p:txBody>
      </p:sp>
      <p:sp>
        <p:nvSpPr>
          <p:cNvPr id="4" name="Date Placeholder 3"/>
          <p:cNvSpPr>
            <a:spLocks noGrp="1"/>
          </p:cNvSpPr>
          <p:nvPr>
            <p:ph type="dt" sz="half" idx="10"/>
          </p:nvPr>
        </p:nvSpPr>
        <p:spPr/>
        <p:txBody>
          <a:bodyPr/>
          <a:lstStyle/>
          <a:p>
            <a:fld id="{88D70904-3E78-F043-B3F0-0659B576B00C}" type="datetimeFigureOut">
              <a:rPr lang="nl-NL" smtClean="0"/>
              <a:t>30-5-2023</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BB838A42-CDA7-B643-9F16-30956B2CD95E}" type="slidenum">
              <a:rPr lang="nl-NL" smtClean="0"/>
              <a:t>‹nr.›</a:t>
            </a:fld>
            <a:endParaRPr lang="nl-NL"/>
          </a:p>
        </p:txBody>
      </p:sp>
    </p:spTree>
    <p:extLst>
      <p:ext uri="{BB962C8B-B14F-4D97-AF65-F5344CB8AC3E}">
        <p14:creationId xmlns:p14="http://schemas.microsoft.com/office/powerpoint/2010/main" val="286199326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Titelstijl van model bewerken</a:t>
            </a:r>
            <a:endParaRPr lang="en-US" dirty="0"/>
          </a:p>
        </p:txBody>
      </p:sp>
      <p:sp>
        <p:nvSpPr>
          <p:cNvPr id="3" name="Content Placeholder 2"/>
          <p:cNvSpPr>
            <a:spLocks noGrp="1"/>
          </p:cNvSpPr>
          <p:nvPr>
            <p:ph idx="1"/>
          </p:nvPr>
        </p:nvSpPr>
        <p:spPr/>
        <p:txBody>
          <a:body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88D70904-3E78-F043-B3F0-0659B576B00C}" type="datetimeFigureOut">
              <a:rPr lang="nl-NL" smtClean="0"/>
              <a:t>30-5-2023</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BB838A42-CDA7-B643-9F16-30956B2CD95E}" type="slidenum">
              <a:rPr lang="nl-NL" smtClean="0"/>
              <a:t>‹nr.›</a:t>
            </a:fld>
            <a:endParaRPr lang="nl-NL"/>
          </a:p>
        </p:txBody>
      </p:sp>
    </p:spTree>
    <p:extLst>
      <p:ext uri="{BB962C8B-B14F-4D97-AF65-F5344CB8AC3E}">
        <p14:creationId xmlns:p14="http://schemas.microsoft.com/office/powerpoint/2010/main" val="2128122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nl-NL"/>
              <a:t>Titelstijl van model bewerken</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nl-NL"/>
              <a:t>Klik om de tekststijl van het model te bewerken</a:t>
            </a:r>
          </a:p>
        </p:txBody>
      </p:sp>
      <p:sp>
        <p:nvSpPr>
          <p:cNvPr id="4" name="Date Placeholder 3"/>
          <p:cNvSpPr>
            <a:spLocks noGrp="1"/>
          </p:cNvSpPr>
          <p:nvPr>
            <p:ph type="dt" sz="half" idx="10"/>
          </p:nvPr>
        </p:nvSpPr>
        <p:spPr/>
        <p:txBody>
          <a:bodyPr/>
          <a:lstStyle/>
          <a:p>
            <a:fld id="{88D70904-3E78-F043-B3F0-0659B576B00C}" type="datetimeFigureOut">
              <a:rPr lang="nl-NL" smtClean="0"/>
              <a:t>30-5-2023</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BB838A42-CDA7-B643-9F16-30956B2CD95E}" type="slidenum">
              <a:rPr lang="nl-NL" smtClean="0"/>
              <a:t>‹nr.›</a:t>
            </a:fld>
            <a:endParaRPr lang="nl-NL"/>
          </a:p>
        </p:txBody>
      </p:sp>
    </p:spTree>
    <p:extLst>
      <p:ext uri="{BB962C8B-B14F-4D97-AF65-F5344CB8AC3E}">
        <p14:creationId xmlns:p14="http://schemas.microsoft.com/office/powerpoint/2010/main" val="154245402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ee objecte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Titelstijl van model bewerken</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Date Placeholder 4"/>
          <p:cNvSpPr>
            <a:spLocks noGrp="1"/>
          </p:cNvSpPr>
          <p:nvPr>
            <p:ph type="dt" sz="half" idx="10"/>
          </p:nvPr>
        </p:nvSpPr>
        <p:spPr/>
        <p:txBody>
          <a:bodyPr/>
          <a:lstStyle/>
          <a:p>
            <a:fld id="{88D70904-3E78-F043-B3F0-0659B576B00C}" type="datetimeFigureOut">
              <a:rPr lang="nl-NL" smtClean="0"/>
              <a:t>30-5-2023</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BB838A42-CDA7-B643-9F16-30956B2CD95E}" type="slidenum">
              <a:rPr lang="nl-NL" smtClean="0"/>
              <a:t>‹nr.›</a:t>
            </a:fld>
            <a:endParaRPr lang="nl-NL"/>
          </a:p>
        </p:txBody>
      </p:sp>
    </p:spTree>
    <p:extLst>
      <p:ext uri="{BB962C8B-B14F-4D97-AF65-F5344CB8AC3E}">
        <p14:creationId xmlns:p14="http://schemas.microsoft.com/office/powerpoint/2010/main" val="177176988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nl-NL"/>
              <a:t>Titelstijl van model bewerken</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nl-NL"/>
              <a:t>Klik om de tekststijl van het model te bewerken</a:t>
            </a:r>
          </a:p>
        </p:txBody>
      </p:sp>
      <p:sp>
        <p:nvSpPr>
          <p:cNvPr id="4" name="Content Placeholder 3"/>
          <p:cNvSpPr>
            <a:spLocks noGrp="1"/>
          </p:cNvSpPr>
          <p:nvPr>
            <p:ph sz="half" idx="2"/>
          </p:nvPr>
        </p:nvSpPr>
        <p:spPr>
          <a:xfrm>
            <a:off x="839789" y="2505075"/>
            <a:ext cx="5157787" cy="3684588"/>
          </a:xfrm>
        </p:spPr>
        <p:txBody>
          <a:body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nl-NL"/>
              <a:t>Klik om de tekststijl van het model te bewerken</a:t>
            </a:r>
          </a:p>
        </p:txBody>
      </p:sp>
      <p:sp>
        <p:nvSpPr>
          <p:cNvPr id="6" name="Content Placeholder 5"/>
          <p:cNvSpPr>
            <a:spLocks noGrp="1"/>
          </p:cNvSpPr>
          <p:nvPr>
            <p:ph sz="quarter" idx="4"/>
          </p:nvPr>
        </p:nvSpPr>
        <p:spPr>
          <a:xfrm>
            <a:off x="6172201" y="2505075"/>
            <a:ext cx="5183188" cy="3684588"/>
          </a:xfrm>
        </p:spPr>
        <p:txBody>
          <a:body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7" name="Date Placeholder 6"/>
          <p:cNvSpPr>
            <a:spLocks noGrp="1"/>
          </p:cNvSpPr>
          <p:nvPr>
            <p:ph type="dt" sz="half" idx="10"/>
          </p:nvPr>
        </p:nvSpPr>
        <p:spPr/>
        <p:txBody>
          <a:bodyPr/>
          <a:lstStyle/>
          <a:p>
            <a:fld id="{88D70904-3E78-F043-B3F0-0659B576B00C}" type="datetimeFigureOut">
              <a:rPr lang="nl-NL" smtClean="0"/>
              <a:t>30-5-2023</a:t>
            </a:fld>
            <a:endParaRPr lang="nl-NL"/>
          </a:p>
        </p:txBody>
      </p:sp>
      <p:sp>
        <p:nvSpPr>
          <p:cNvPr id="8" name="Footer Placeholder 7"/>
          <p:cNvSpPr>
            <a:spLocks noGrp="1"/>
          </p:cNvSpPr>
          <p:nvPr>
            <p:ph type="ftr" sz="quarter" idx="11"/>
          </p:nvPr>
        </p:nvSpPr>
        <p:spPr/>
        <p:txBody>
          <a:bodyPr/>
          <a:lstStyle/>
          <a:p>
            <a:endParaRPr lang="nl-NL"/>
          </a:p>
        </p:txBody>
      </p:sp>
      <p:sp>
        <p:nvSpPr>
          <p:cNvPr id="9" name="Slide Number Placeholder 8"/>
          <p:cNvSpPr>
            <a:spLocks noGrp="1"/>
          </p:cNvSpPr>
          <p:nvPr>
            <p:ph type="sldNum" sz="quarter" idx="12"/>
          </p:nvPr>
        </p:nvSpPr>
        <p:spPr/>
        <p:txBody>
          <a:bodyPr/>
          <a:lstStyle/>
          <a:p>
            <a:fld id="{BB838A42-CDA7-B643-9F16-30956B2CD95E}" type="slidenum">
              <a:rPr lang="nl-NL" smtClean="0"/>
              <a:t>‹nr.›</a:t>
            </a:fld>
            <a:endParaRPr lang="nl-NL"/>
          </a:p>
        </p:txBody>
      </p:sp>
    </p:spTree>
    <p:extLst>
      <p:ext uri="{BB962C8B-B14F-4D97-AF65-F5344CB8AC3E}">
        <p14:creationId xmlns:p14="http://schemas.microsoft.com/office/powerpoint/2010/main" val="37378592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1_Titeldia-paars">
    <p:spTree>
      <p:nvGrpSpPr>
        <p:cNvPr id="1" name=""/>
        <p:cNvGrpSpPr/>
        <p:nvPr/>
      </p:nvGrpSpPr>
      <p:grpSpPr>
        <a:xfrm>
          <a:off x="0" y="0"/>
          <a:ext cx="0" cy="0"/>
          <a:chOff x="0" y="0"/>
          <a:chExt cx="0" cy="0"/>
        </a:xfrm>
      </p:grpSpPr>
      <p:pic>
        <p:nvPicPr>
          <p:cNvPr id="10" name="Afbeelding 9">
            <a:extLst>
              <a:ext uri="{FF2B5EF4-FFF2-40B4-BE49-F238E27FC236}">
                <a16:creationId xmlns:a16="http://schemas.microsoft.com/office/drawing/2014/main" id="{07FF5B37-6B54-19B7-CC2E-BBC6274296F2}"/>
              </a:ext>
            </a:extLst>
          </p:cNvPr>
          <p:cNvPicPr>
            <a:picLocks/>
          </p:cNvPicPr>
          <p:nvPr userDrawn="1"/>
        </p:nvPicPr>
        <p:blipFill rotWithShape="1">
          <a:blip r:embed="rId2" cstate="screen">
            <a:extLst>
              <a:ext uri="{28A0092B-C50C-407E-A947-70E740481C1C}">
                <a14:useLocalDpi xmlns:a14="http://schemas.microsoft.com/office/drawing/2010/main"/>
              </a:ext>
            </a:extLst>
          </a:blip>
          <a:srcRect/>
          <a:stretch/>
        </p:blipFill>
        <p:spPr>
          <a:xfrm>
            <a:off x="0" y="216000"/>
            <a:ext cx="12193200" cy="4968000"/>
          </a:xfrm>
          <a:prstGeom prst="rect">
            <a:avLst/>
          </a:prstGeom>
        </p:spPr>
      </p:pic>
      <p:sp>
        <p:nvSpPr>
          <p:cNvPr id="11" name="Rechthoek 10">
            <a:extLst>
              <a:ext uri="{FF2B5EF4-FFF2-40B4-BE49-F238E27FC236}">
                <a16:creationId xmlns:a16="http://schemas.microsoft.com/office/drawing/2014/main" id="{86126493-F9BA-CEBF-115B-B1CC25D2D00C}"/>
              </a:ext>
            </a:extLst>
          </p:cNvPr>
          <p:cNvSpPr/>
          <p:nvPr userDrawn="1"/>
        </p:nvSpPr>
        <p:spPr>
          <a:xfrm>
            <a:off x="2856000" y="1592263"/>
            <a:ext cx="6480000" cy="528013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a:extLst>
              <a:ext uri="{FF2B5EF4-FFF2-40B4-BE49-F238E27FC236}">
                <a16:creationId xmlns:a16="http://schemas.microsoft.com/office/drawing/2014/main" id="{36AF1008-6073-A9DC-7F22-7F228AF84C01}"/>
              </a:ext>
            </a:extLst>
          </p:cNvPr>
          <p:cNvSpPr>
            <a:spLocks noGrp="1"/>
          </p:cNvSpPr>
          <p:nvPr>
            <p:ph type="ctrTitle"/>
          </p:nvPr>
        </p:nvSpPr>
        <p:spPr>
          <a:xfrm>
            <a:off x="3366702" y="1612800"/>
            <a:ext cx="5473700" cy="2175428"/>
          </a:xfrm>
        </p:spPr>
        <p:txBody>
          <a:bodyPr lIns="0" tIns="0" rIns="0" bIns="0" anchor="b">
            <a:noAutofit/>
          </a:bodyPr>
          <a:lstStyle>
            <a:lvl1pPr algn="l">
              <a:lnSpc>
                <a:spcPts val="4000"/>
              </a:lnSpc>
              <a:defRPr sz="4000">
                <a:solidFill>
                  <a:schemeClr val="bg1"/>
                </a:solidFill>
              </a:defRPr>
            </a:lvl1pPr>
          </a:lstStyle>
          <a:p>
            <a:r>
              <a:rPr lang="nl-NL"/>
              <a:t>Klik om stijl te bewerken</a:t>
            </a:r>
          </a:p>
        </p:txBody>
      </p:sp>
      <p:sp>
        <p:nvSpPr>
          <p:cNvPr id="3" name="Ondertitel 2">
            <a:extLst>
              <a:ext uri="{FF2B5EF4-FFF2-40B4-BE49-F238E27FC236}">
                <a16:creationId xmlns:a16="http://schemas.microsoft.com/office/drawing/2014/main" id="{1CD77625-2051-0121-3689-6D8C97751CFC}"/>
              </a:ext>
            </a:extLst>
          </p:cNvPr>
          <p:cNvSpPr>
            <a:spLocks noGrp="1"/>
          </p:cNvSpPr>
          <p:nvPr>
            <p:ph type="subTitle" idx="1"/>
          </p:nvPr>
        </p:nvSpPr>
        <p:spPr>
          <a:xfrm>
            <a:off x="3359150" y="4005262"/>
            <a:ext cx="5473700" cy="1016074"/>
          </a:xfrm>
        </p:spPr>
        <p:txBody>
          <a:bodyPr lIns="0" tIns="0" rIns="0" bIns="0">
            <a:noAutofit/>
          </a:bodyPr>
          <a:lstStyle>
            <a:lvl1pPr marL="0" indent="0" algn="l">
              <a:lnSpc>
                <a:spcPts val="1500"/>
              </a:lnSpc>
              <a:spcBef>
                <a:spcPts val="0"/>
              </a:spcBef>
              <a:buNone/>
              <a:defRPr sz="1500">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pic>
        <p:nvPicPr>
          <p:cNvPr id="8" name="Afbeelding 7">
            <a:extLst>
              <a:ext uri="{FF2B5EF4-FFF2-40B4-BE49-F238E27FC236}">
                <a16:creationId xmlns:a16="http://schemas.microsoft.com/office/drawing/2014/main" id="{DC0B6A70-B309-C2E4-B300-50EE45A9F874}"/>
              </a:ext>
            </a:extLst>
          </p:cNvPr>
          <p:cNvPicPr>
            <a:picLocks/>
          </p:cNvPicPr>
          <p:nvPr userDrawn="1"/>
        </p:nvPicPr>
        <p:blipFill>
          <a:blip r:embed="rId3" cstate="screen">
            <a:extLst>
              <a:ext uri="{28A0092B-C50C-407E-A947-70E740481C1C}">
                <a14:useLocalDpi xmlns:a14="http://schemas.microsoft.com/office/drawing/2010/main"/>
              </a:ext>
            </a:extLst>
          </a:blip>
          <a:stretch>
            <a:fillRect/>
          </a:stretch>
        </p:blipFill>
        <p:spPr>
          <a:xfrm>
            <a:off x="0" y="0"/>
            <a:ext cx="12193200" cy="108000"/>
          </a:xfrm>
          <a:prstGeom prst="rect">
            <a:avLst/>
          </a:prstGeom>
        </p:spPr>
      </p:pic>
      <p:pic>
        <p:nvPicPr>
          <p:cNvPr id="15" name="Afbeelding 14">
            <a:extLst>
              <a:ext uri="{FF2B5EF4-FFF2-40B4-BE49-F238E27FC236}">
                <a16:creationId xmlns:a16="http://schemas.microsoft.com/office/drawing/2014/main" id="{CBC4C3FC-8B21-292C-0329-2A800354EA7C}"/>
              </a:ext>
            </a:extLst>
          </p:cNvPr>
          <p:cNvPicPr>
            <a:picLocks/>
          </p:cNvPicPr>
          <p:nvPr userDrawn="1"/>
        </p:nvPicPr>
        <p:blipFill>
          <a:blip r:embed="rId3" cstate="screen">
            <a:extLst>
              <a:ext uri="{28A0092B-C50C-407E-A947-70E740481C1C}">
                <a14:useLocalDpi xmlns:a14="http://schemas.microsoft.com/office/drawing/2010/main"/>
              </a:ext>
            </a:extLst>
          </a:blip>
          <a:stretch>
            <a:fillRect/>
          </a:stretch>
        </p:blipFill>
        <p:spPr>
          <a:xfrm>
            <a:off x="-1200" y="5301552"/>
            <a:ext cx="12193200" cy="108000"/>
          </a:xfrm>
          <a:prstGeom prst="rect">
            <a:avLst/>
          </a:prstGeom>
        </p:spPr>
      </p:pic>
      <p:pic>
        <p:nvPicPr>
          <p:cNvPr id="17" name="Afbeelding 16">
            <a:extLst>
              <a:ext uri="{FF2B5EF4-FFF2-40B4-BE49-F238E27FC236}">
                <a16:creationId xmlns:a16="http://schemas.microsoft.com/office/drawing/2014/main" id="{15316BF1-AE51-9962-20AE-25DC6BE9C5F4}"/>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570200" y="5683776"/>
            <a:ext cx="2387600" cy="914400"/>
          </a:xfrm>
          <a:prstGeom prst="rect">
            <a:avLst/>
          </a:prstGeom>
        </p:spPr>
      </p:pic>
    </p:spTree>
    <p:extLst>
      <p:ext uri="{BB962C8B-B14F-4D97-AF65-F5344CB8AC3E}">
        <p14:creationId xmlns:p14="http://schemas.microsoft.com/office/powerpoint/2010/main" val="327514772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2116">
          <p15:clr>
            <a:srgbClr val="FBAE40"/>
          </p15:clr>
        </p15:guide>
        <p15:guide id="4" pos="5564">
          <p15:clr>
            <a:srgbClr val="FBAE40"/>
          </p15:clr>
        </p15:guide>
        <p15:guide id="5" orient="horz" pos="2523">
          <p15:clr>
            <a:srgbClr val="FBAE40"/>
          </p15:clr>
        </p15:guide>
        <p15:guide id="6" orient="horz" pos="1003">
          <p15:clr>
            <a:srgbClr val="FBAE40"/>
          </p15:clr>
        </p15:guide>
        <p15:guide id="7" pos="1799">
          <p15:clr>
            <a:srgbClr val="FBAE40"/>
          </p15:clr>
        </p15:guide>
        <p15:guide id="8" pos="5881">
          <p15:clr>
            <a:srgbClr val="FBAE40"/>
          </p15:clr>
        </p15:guide>
        <p15:guide id="9" orient="horz" pos="2387">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Titelstijl van model bewerken</a:t>
            </a:r>
            <a:endParaRPr lang="en-US" dirty="0"/>
          </a:p>
        </p:txBody>
      </p:sp>
      <p:sp>
        <p:nvSpPr>
          <p:cNvPr id="3" name="Date Placeholder 2"/>
          <p:cNvSpPr>
            <a:spLocks noGrp="1"/>
          </p:cNvSpPr>
          <p:nvPr>
            <p:ph type="dt" sz="half" idx="10"/>
          </p:nvPr>
        </p:nvSpPr>
        <p:spPr/>
        <p:txBody>
          <a:bodyPr/>
          <a:lstStyle/>
          <a:p>
            <a:fld id="{88D70904-3E78-F043-B3F0-0659B576B00C}" type="datetimeFigureOut">
              <a:rPr lang="nl-NL" smtClean="0"/>
              <a:t>30-5-2023</a:t>
            </a:fld>
            <a:endParaRPr lang="nl-NL"/>
          </a:p>
        </p:txBody>
      </p:sp>
      <p:sp>
        <p:nvSpPr>
          <p:cNvPr id="4" name="Footer Placeholder 3"/>
          <p:cNvSpPr>
            <a:spLocks noGrp="1"/>
          </p:cNvSpPr>
          <p:nvPr>
            <p:ph type="ftr" sz="quarter" idx="11"/>
          </p:nvPr>
        </p:nvSpPr>
        <p:spPr/>
        <p:txBody>
          <a:bodyPr/>
          <a:lstStyle/>
          <a:p>
            <a:endParaRPr lang="nl-NL"/>
          </a:p>
        </p:txBody>
      </p:sp>
      <p:sp>
        <p:nvSpPr>
          <p:cNvPr id="5" name="Slide Number Placeholder 4"/>
          <p:cNvSpPr>
            <a:spLocks noGrp="1"/>
          </p:cNvSpPr>
          <p:nvPr>
            <p:ph type="sldNum" sz="quarter" idx="12"/>
          </p:nvPr>
        </p:nvSpPr>
        <p:spPr/>
        <p:txBody>
          <a:bodyPr/>
          <a:lstStyle/>
          <a:p>
            <a:fld id="{BB838A42-CDA7-B643-9F16-30956B2CD95E}" type="slidenum">
              <a:rPr lang="nl-NL" smtClean="0"/>
              <a:t>‹nr.›</a:t>
            </a:fld>
            <a:endParaRPr lang="nl-NL"/>
          </a:p>
        </p:txBody>
      </p:sp>
    </p:spTree>
    <p:extLst>
      <p:ext uri="{BB962C8B-B14F-4D97-AF65-F5344CB8AC3E}">
        <p14:creationId xmlns:p14="http://schemas.microsoft.com/office/powerpoint/2010/main" val="357105349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8D70904-3E78-F043-B3F0-0659B576B00C}" type="datetimeFigureOut">
              <a:rPr lang="nl-NL" smtClean="0"/>
              <a:t>30-5-2023</a:t>
            </a:fld>
            <a:endParaRPr lang="nl-NL"/>
          </a:p>
        </p:txBody>
      </p:sp>
      <p:sp>
        <p:nvSpPr>
          <p:cNvPr id="3" name="Footer Placeholder 2"/>
          <p:cNvSpPr>
            <a:spLocks noGrp="1"/>
          </p:cNvSpPr>
          <p:nvPr>
            <p:ph type="ftr" sz="quarter" idx="11"/>
          </p:nvPr>
        </p:nvSpPr>
        <p:spPr/>
        <p:txBody>
          <a:bodyPr/>
          <a:lstStyle/>
          <a:p>
            <a:endParaRPr lang="nl-NL"/>
          </a:p>
        </p:txBody>
      </p:sp>
      <p:sp>
        <p:nvSpPr>
          <p:cNvPr id="4" name="Slide Number Placeholder 3"/>
          <p:cNvSpPr>
            <a:spLocks noGrp="1"/>
          </p:cNvSpPr>
          <p:nvPr>
            <p:ph type="sldNum" sz="quarter" idx="12"/>
          </p:nvPr>
        </p:nvSpPr>
        <p:spPr/>
        <p:txBody>
          <a:bodyPr/>
          <a:lstStyle/>
          <a:p>
            <a:fld id="{BB838A42-CDA7-B643-9F16-30956B2CD95E}" type="slidenum">
              <a:rPr lang="nl-NL" smtClean="0"/>
              <a:t>‹nr.›</a:t>
            </a:fld>
            <a:endParaRPr lang="nl-NL"/>
          </a:p>
        </p:txBody>
      </p:sp>
    </p:spTree>
    <p:extLst>
      <p:ext uri="{BB962C8B-B14F-4D97-AF65-F5344CB8AC3E}">
        <p14:creationId xmlns:p14="http://schemas.microsoft.com/office/powerpoint/2010/main" val="24132261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nl-NL"/>
              <a:t>Titelstijl van model bewerken</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nl-NL"/>
              <a:t>Klik om de tekststijl van het model te bewerken</a:t>
            </a:r>
          </a:p>
        </p:txBody>
      </p:sp>
      <p:sp>
        <p:nvSpPr>
          <p:cNvPr id="5" name="Date Placeholder 4"/>
          <p:cNvSpPr>
            <a:spLocks noGrp="1"/>
          </p:cNvSpPr>
          <p:nvPr>
            <p:ph type="dt" sz="half" idx="10"/>
          </p:nvPr>
        </p:nvSpPr>
        <p:spPr/>
        <p:txBody>
          <a:bodyPr/>
          <a:lstStyle/>
          <a:p>
            <a:fld id="{88D70904-3E78-F043-B3F0-0659B576B00C}" type="datetimeFigureOut">
              <a:rPr lang="nl-NL" smtClean="0"/>
              <a:t>30-5-2023</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BB838A42-CDA7-B643-9F16-30956B2CD95E}" type="slidenum">
              <a:rPr lang="nl-NL" smtClean="0"/>
              <a:t>‹nr.›</a:t>
            </a:fld>
            <a:endParaRPr lang="nl-NL"/>
          </a:p>
        </p:txBody>
      </p:sp>
    </p:spTree>
    <p:extLst>
      <p:ext uri="{BB962C8B-B14F-4D97-AF65-F5344CB8AC3E}">
        <p14:creationId xmlns:p14="http://schemas.microsoft.com/office/powerpoint/2010/main" val="387292196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nl-NL"/>
              <a:t>Titelstijl van model bewerken</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nl-NL"/>
              <a:t>Sleep de afbeelding naar de tijdelijke aanduiding of klik op het pictogram als u een afbeelding wilt toevoegen</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nl-NL"/>
              <a:t>Klik om de tekststijl van het model te bewerken</a:t>
            </a:r>
          </a:p>
        </p:txBody>
      </p:sp>
      <p:sp>
        <p:nvSpPr>
          <p:cNvPr id="5" name="Date Placeholder 4"/>
          <p:cNvSpPr>
            <a:spLocks noGrp="1"/>
          </p:cNvSpPr>
          <p:nvPr>
            <p:ph type="dt" sz="half" idx="10"/>
          </p:nvPr>
        </p:nvSpPr>
        <p:spPr/>
        <p:txBody>
          <a:bodyPr/>
          <a:lstStyle/>
          <a:p>
            <a:fld id="{88D70904-3E78-F043-B3F0-0659B576B00C}" type="datetimeFigureOut">
              <a:rPr lang="nl-NL" smtClean="0"/>
              <a:t>30-5-2023</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BB838A42-CDA7-B643-9F16-30956B2CD95E}" type="slidenum">
              <a:rPr lang="nl-NL" smtClean="0"/>
              <a:t>‹nr.›</a:t>
            </a:fld>
            <a:endParaRPr lang="nl-NL"/>
          </a:p>
        </p:txBody>
      </p:sp>
    </p:spTree>
    <p:extLst>
      <p:ext uri="{BB962C8B-B14F-4D97-AF65-F5344CB8AC3E}">
        <p14:creationId xmlns:p14="http://schemas.microsoft.com/office/powerpoint/2010/main" val="338630800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Titelstijl van model bewerken</a:t>
            </a:r>
            <a:endParaRPr lang="en-US" dirty="0"/>
          </a:p>
        </p:txBody>
      </p:sp>
      <p:sp>
        <p:nvSpPr>
          <p:cNvPr id="3" name="Vertical Text Placeholder 2"/>
          <p:cNvSpPr>
            <a:spLocks noGrp="1"/>
          </p:cNvSpPr>
          <p:nvPr>
            <p:ph type="body" orient="vert" idx="1"/>
          </p:nvPr>
        </p:nvSpPr>
        <p:spPr/>
        <p:txBody>
          <a:bodyPr vert="eaVert"/>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88D70904-3E78-F043-B3F0-0659B576B00C}" type="datetimeFigureOut">
              <a:rPr lang="nl-NL" smtClean="0"/>
              <a:t>30-5-2023</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BB838A42-CDA7-B643-9F16-30956B2CD95E}" type="slidenum">
              <a:rPr lang="nl-NL" smtClean="0"/>
              <a:t>‹nr.›</a:t>
            </a:fld>
            <a:endParaRPr lang="nl-NL"/>
          </a:p>
        </p:txBody>
      </p:sp>
    </p:spTree>
    <p:extLst>
      <p:ext uri="{BB962C8B-B14F-4D97-AF65-F5344CB8AC3E}">
        <p14:creationId xmlns:p14="http://schemas.microsoft.com/office/powerpoint/2010/main" val="151004732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nl-NL"/>
              <a:t>Titelstijl van model bewerken</a:t>
            </a:r>
            <a:endParaRPr lang="en-US" dirty="0"/>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88D70904-3E78-F043-B3F0-0659B576B00C}" type="datetimeFigureOut">
              <a:rPr lang="nl-NL" smtClean="0"/>
              <a:t>30-5-2023</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BB838A42-CDA7-B643-9F16-30956B2CD95E}" type="slidenum">
              <a:rPr lang="nl-NL" smtClean="0"/>
              <a:t>‹nr.›</a:t>
            </a:fld>
            <a:endParaRPr lang="nl-NL"/>
          </a:p>
        </p:txBody>
      </p:sp>
    </p:spTree>
    <p:extLst>
      <p:ext uri="{BB962C8B-B14F-4D97-AF65-F5344CB8AC3E}">
        <p14:creationId xmlns:p14="http://schemas.microsoft.com/office/powerpoint/2010/main" val="251047944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06752BD-7E09-019A-B3D1-37E607229DA7}"/>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0D1AEC40-89BF-2EA2-EA13-059284A7C0F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6D48FBDF-29DD-28B5-B9E5-74EF6774C9CF}"/>
              </a:ext>
            </a:extLst>
          </p:cNvPr>
          <p:cNvSpPr>
            <a:spLocks noGrp="1"/>
          </p:cNvSpPr>
          <p:nvPr>
            <p:ph type="dt" sz="half" idx="10"/>
          </p:nvPr>
        </p:nvSpPr>
        <p:spPr/>
        <p:txBody>
          <a:bodyPr/>
          <a:lstStyle/>
          <a:p>
            <a:fld id="{87ABD802-E0EA-E14F-B745-2E167437A14E}" type="datetimeFigureOut">
              <a:rPr lang="nl-NL" smtClean="0"/>
              <a:t>30-5-2023</a:t>
            </a:fld>
            <a:endParaRPr lang="nl-NL"/>
          </a:p>
        </p:txBody>
      </p:sp>
      <p:sp>
        <p:nvSpPr>
          <p:cNvPr id="5" name="Tijdelijke aanduiding voor voettekst 4">
            <a:extLst>
              <a:ext uri="{FF2B5EF4-FFF2-40B4-BE49-F238E27FC236}">
                <a16:creationId xmlns:a16="http://schemas.microsoft.com/office/drawing/2014/main" id="{AF5C9306-9743-0711-BDAA-A2E863277580}"/>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89B4C82B-700C-9A37-319A-164ADD1585AF}"/>
              </a:ext>
            </a:extLst>
          </p:cNvPr>
          <p:cNvSpPr>
            <a:spLocks noGrp="1"/>
          </p:cNvSpPr>
          <p:nvPr>
            <p:ph type="sldNum" sz="quarter" idx="12"/>
          </p:nvPr>
        </p:nvSpPr>
        <p:spPr/>
        <p:txBody>
          <a:bodyPr/>
          <a:lstStyle/>
          <a:p>
            <a:fld id="{B6590F23-27AE-6A4C-AC2F-1A5806619FE0}" type="slidenum">
              <a:rPr lang="nl-NL" smtClean="0"/>
              <a:t>‹nr.›</a:t>
            </a:fld>
            <a:endParaRPr lang="nl-NL"/>
          </a:p>
        </p:txBody>
      </p:sp>
    </p:spTree>
    <p:extLst>
      <p:ext uri="{BB962C8B-B14F-4D97-AF65-F5344CB8AC3E}">
        <p14:creationId xmlns:p14="http://schemas.microsoft.com/office/powerpoint/2010/main" val="324971809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6D33D2A-DA08-C3E3-8DAE-7DFA060C8500}"/>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DFBE06D5-C00A-1313-C520-9B982DECD938}"/>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BB88097C-0C18-139A-68C9-EF1F745C8178}"/>
              </a:ext>
            </a:extLst>
          </p:cNvPr>
          <p:cNvSpPr>
            <a:spLocks noGrp="1"/>
          </p:cNvSpPr>
          <p:nvPr>
            <p:ph type="dt" sz="half" idx="10"/>
          </p:nvPr>
        </p:nvSpPr>
        <p:spPr/>
        <p:txBody>
          <a:bodyPr/>
          <a:lstStyle/>
          <a:p>
            <a:fld id="{87ABD802-E0EA-E14F-B745-2E167437A14E}" type="datetimeFigureOut">
              <a:rPr lang="nl-NL" smtClean="0"/>
              <a:t>30-5-2023</a:t>
            </a:fld>
            <a:endParaRPr lang="nl-NL"/>
          </a:p>
        </p:txBody>
      </p:sp>
      <p:sp>
        <p:nvSpPr>
          <p:cNvPr id="5" name="Tijdelijke aanduiding voor voettekst 4">
            <a:extLst>
              <a:ext uri="{FF2B5EF4-FFF2-40B4-BE49-F238E27FC236}">
                <a16:creationId xmlns:a16="http://schemas.microsoft.com/office/drawing/2014/main" id="{0625CB67-701D-0237-E586-3C6D4EB3D4FE}"/>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4558D89-EF92-9321-F54B-9944DB22C861}"/>
              </a:ext>
            </a:extLst>
          </p:cNvPr>
          <p:cNvSpPr>
            <a:spLocks noGrp="1"/>
          </p:cNvSpPr>
          <p:nvPr>
            <p:ph type="sldNum" sz="quarter" idx="12"/>
          </p:nvPr>
        </p:nvSpPr>
        <p:spPr/>
        <p:txBody>
          <a:bodyPr/>
          <a:lstStyle/>
          <a:p>
            <a:fld id="{B6590F23-27AE-6A4C-AC2F-1A5806619FE0}" type="slidenum">
              <a:rPr lang="nl-NL" smtClean="0"/>
              <a:t>‹nr.›</a:t>
            </a:fld>
            <a:endParaRPr lang="nl-NL"/>
          </a:p>
        </p:txBody>
      </p:sp>
    </p:spTree>
    <p:extLst>
      <p:ext uri="{BB962C8B-B14F-4D97-AF65-F5344CB8AC3E}">
        <p14:creationId xmlns:p14="http://schemas.microsoft.com/office/powerpoint/2010/main" val="384411367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816901F-A76B-5611-FEE3-B95542343FB8}"/>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BB661168-EBEA-BC73-1D5A-E9F28315F8A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BA45C8FC-905D-1DF5-031D-005FCA34FCB4}"/>
              </a:ext>
            </a:extLst>
          </p:cNvPr>
          <p:cNvSpPr>
            <a:spLocks noGrp="1"/>
          </p:cNvSpPr>
          <p:nvPr>
            <p:ph type="dt" sz="half" idx="10"/>
          </p:nvPr>
        </p:nvSpPr>
        <p:spPr/>
        <p:txBody>
          <a:bodyPr/>
          <a:lstStyle/>
          <a:p>
            <a:fld id="{87ABD802-E0EA-E14F-B745-2E167437A14E}" type="datetimeFigureOut">
              <a:rPr lang="nl-NL" smtClean="0"/>
              <a:t>30-5-2023</a:t>
            </a:fld>
            <a:endParaRPr lang="nl-NL"/>
          </a:p>
        </p:txBody>
      </p:sp>
      <p:sp>
        <p:nvSpPr>
          <p:cNvPr id="5" name="Tijdelijke aanduiding voor voettekst 4">
            <a:extLst>
              <a:ext uri="{FF2B5EF4-FFF2-40B4-BE49-F238E27FC236}">
                <a16:creationId xmlns:a16="http://schemas.microsoft.com/office/drawing/2014/main" id="{AE791FF0-77A2-098A-046A-E314EFDE47C4}"/>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E0E46E9D-5416-1587-8D3F-AAA7F9C5A831}"/>
              </a:ext>
            </a:extLst>
          </p:cNvPr>
          <p:cNvSpPr>
            <a:spLocks noGrp="1"/>
          </p:cNvSpPr>
          <p:nvPr>
            <p:ph type="sldNum" sz="quarter" idx="12"/>
          </p:nvPr>
        </p:nvSpPr>
        <p:spPr/>
        <p:txBody>
          <a:bodyPr/>
          <a:lstStyle/>
          <a:p>
            <a:fld id="{B6590F23-27AE-6A4C-AC2F-1A5806619FE0}" type="slidenum">
              <a:rPr lang="nl-NL" smtClean="0"/>
              <a:t>‹nr.›</a:t>
            </a:fld>
            <a:endParaRPr lang="nl-NL"/>
          </a:p>
        </p:txBody>
      </p:sp>
    </p:spTree>
    <p:extLst>
      <p:ext uri="{BB962C8B-B14F-4D97-AF65-F5344CB8AC3E}">
        <p14:creationId xmlns:p14="http://schemas.microsoft.com/office/powerpoint/2010/main" val="176619072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8281094-4DE5-E62C-D177-401B6AA12FB4}"/>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9458D7B3-52AD-DF3C-A13E-7A11BAB2159A}"/>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3984540C-62BD-2DA9-4897-C4D4F65DE7BB}"/>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48339D97-62E3-0E0D-07B7-FBC00B3C488B}"/>
              </a:ext>
            </a:extLst>
          </p:cNvPr>
          <p:cNvSpPr>
            <a:spLocks noGrp="1"/>
          </p:cNvSpPr>
          <p:nvPr>
            <p:ph type="dt" sz="half" idx="10"/>
          </p:nvPr>
        </p:nvSpPr>
        <p:spPr/>
        <p:txBody>
          <a:bodyPr/>
          <a:lstStyle/>
          <a:p>
            <a:fld id="{87ABD802-E0EA-E14F-B745-2E167437A14E}" type="datetimeFigureOut">
              <a:rPr lang="nl-NL" smtClean="0"/>
              <a:t>30-5-2023</a:t>
            </a:fld>
            <a:endParaRPr lang="nl-NL"/>
          </a:p>
        </p:txBody>
      </p:sp>
      <p:sp>
        <p:nvSpPr>
          <p:cNvPr id="6" name="Tijdelijke aanduiding voor voettekst 5">
            <a:extLst>
              <a:ext uri="{FF2B5EF4-FFF2-40B4-BE49-F238E27FC236}">
                <a16:creationId xmlns:a16="http://schemas.microsoft.com/office/drawing/2014/main" id="{9B3AC199-CB37-33EE-DE5F-611A0ABDCAA9}"/>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EDC76DB3-8D96-8499-1CCF-DC7E3FEA139B}"/>
              </a:ext>
            </a:extLst>
          </p:cNvPr>
          <p:cNvSpPr>
            <a:spLocks noGrp="1"/>
          </p:cNvSpPr>
          <p:nvPr>
            <p:ph type="sldNum" sz="quarter" idx="12"/>
          </p:nvPr>
        </p:nvSpPr>
        <p:spPr/>
        <p:txBody>
          <a:bodyPr/>
          <a:lstStyle/>
          <a:p>
            <a:fld id="{B6590F23-27AE-6A4C-AC2F-1A5806619FE0}" type="slidenum">
              <a:rPr lang="nl-NL" smtClean="0"/>
              <a:t>‹nr.›</a:t>
            </a:fld>
            <a:endParaRPr lang="nl-NL"/>
          </a:p>
        </p:txBody>
      </p:sp>
    </p:spTree>
    <p:extLst>
      <p:ext uri="{BB962C8B-B14F-4D97-AF65-F5344CB8AC3E}">
        <p14:creationId xmlns:p14="http://schemas.microsoft.com/office/powerpoint/2010/main" val="30442892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eldia-blauw">
    <p:spTree>
      <p:nvGrpSpPr>
        <p:cNvPr id="1" name=""/>
        <p:cNvGrpSpPr/>
        <p:nvPr/>
      </p:nvGrpSpPr>
      <p:grpSpPr>
        <a:xfrm>
          <a:off x="0" y="0"/>
          <a:ext cx="0" cy="0"/>
          <a:chOff x="0" y="0"/>
          <a:chExt cx="0" cy="0"/>
        </a:xfrm>
      </p:grpSpPr>
      <p:pic>
        <p:nvPicPr>
          <p:cNvPr id="10" name="Afbeelding 9">
            <a:extLst>
              <a:ext uri="{FF2B5EF4-FFF2-40B4-BE49-F238E27FC236}">
                <a16:creationId xmlns:a16="http://schemas.microsoft.com/office/drawing/2014/main" id="{07FF5B37-6B54-19B7-CC2E-BBC6274296F2}"/>
              </a:ext>
            </a:extLst>
          </p:cNvPr>
          <p:cNvPicPr>
            <a:picLocks/>
          </p:cNvPicPr>
          <p:nvPr userDrawn="1"/>
        </p:nvPicPr>
        <p:blipFill rotWithShape="1">
          <a:blip r:embed="rId2" cstate="screen">
            <a:extLst>
              <a:ext uri="{28A0092B-C50C-407E-A947-70E740481C1C}">
                <a14:useLocalDpi xmlns:a14="http://schemas.microsoft.com/office/drawing/2010/main"/>
              </a:ext>
            </a:extLst>
          </a:blip>
          <a:srcRect/>
          <a:stretch/>
        </p:blipFill>
        <p:spPr>
          <a:xfrm>
            <a:off x="0" y="216000"/>
            <a:ext cx="12193200" cy="4968000"/>
          </a:xfrm>
          <a:prstGeom prst="rect">
            <a:avLst/>
          </a:prstGeom>
        </p:spPr>
      </p:pic>
      <p:sp>
        <p:nvSpPr>
          <p:cNvPr id="11" name="Rechthoek 10">
            <a:extLst>
              <a:ext uri="{FF2B5EF4-FFF2-40B4-BE49-F238E27FC236}">
                <a16:creationId xmlns:a16="http://schemas.microsoft.com/office/drawing/2014/main" id="{86126493-F9BA-CEBF-115B-B1CC25D2D00C}"/>
              </a:ext>
            </a:extLst>
          </p:cNvPr>
          <p:cNvSpPr/>
          <p:nvPr userDrawn="1"/>
        </p:nvSpPr>
        <p:spPr>
          <a:xfrm>
            <a:off x="2856000" y="1592263"/>
            <a:ext cx="6480000" cy="528013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a:extLst>
              <a:ext uri="{FF2B5EF4-FFF2-40B4-BE49-F238E27FC236}">
                <a16:creationId xmlns:a16="http://schemas.microsoft.com/office/drawing/2014/main" id="{36AF1008-6073-A9DC-7F22-7F228AF84C01}"/>
              </a:ext>
            </a:extLst>
          </p:cNvPr>
          <p:cNvSpPr>
            <a:spLocks noGrp="1"/>
          </p:cNvSpPr>
          <p:nvPr>
            <p:ph type="ctrTitle"/>
          </p:nvPr>
        </p:nvSpPr>
        <p:spPr>
          <a:xfrm>
            <a:off x="3366702" y="1612800"/>
            <a:ext cx="5473700" cy="2175428"/>
          </a:xfrm>
        </p:spPr>
        <p:txBody>
          <a:bodyPr lIns="0" tIns="0" rIns="0" bIns="0" anchor="b">
            <a:noAutofit/>
          </a:bodyPr>
          <a:lstStyle>
            <a:lvl1pPr algn="l">
              <a:lnSpc>
                <a:spcPts val="4000"/>
              </a:lnSpc>
              <a:defRPr sz="4000">
                <a:solidFill>
                  <a:schemeClr val="bg1"/>
                </a:solidFill>
              </a:defRPr>
            </a:lvl1pPr>
          </a:lstStyle>
          <a:p>
            <a:r>
              <a:rPr lang="nl-NL"/>
              <a:t>Klik om stijl te bewerken</a:t>
            </a:r>
          </a:p>
        </p:txBody>
      </p:sp>
      <p:sp>
        <p:nvSpPr>
          <p:cNvPr id="3" name="Ondertitel 2">
            <a:extLst>
              <a:ext uri="{FF2B5EF4-FFF2-40B4-BE49-F238E27FC236}">
                <a16:creationId xmlns:a16="http://schemas.microsoft.com/office/drawing/2014/main" id="{1CD77625-2051-0121-3689-6D8C97751CFC}"/>
              </a:ext>
            </a:extLst>
          </p:cNvPr>
          <p:cNvSpPr>
            <a:spLocks noGrp="1"/>
          </p:cNvSpPr>
          <p:nvPr>
            <p:ph type="subTitle" idx="1"/>
          </p:nvPr>
        </p:nvSpPr>
        <p:spPr>
          <a:xfrm>
            <a:off x="3359150" y="4005262"/>
            <a:ext cx="5473700" cy="1016074"/>
          </a:xfrm>
        </p:spPr>
        <p:txBody>
          <a:bodyPr lIns="0" tIns="0" rIns="0" bIns="0">
            <a:noAutofit/>
          </a:bodyPr>
          <a:lstStyle>
            <a:lvl1pPr marL="0" indent="0" algn="l">
              <a:lnSpc>
                <a:spcPts val="1500"/>
              </a:lnSpc>
              <a:spcBef>
                <a:spcPts val="0"/>
              </a:spcBef>
              <a:buNone/>
              <a:defRPr sz="15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pic>
        <p:nvPicPr>
          <p:cNvPr id="8" name="Afbeelding 7">
            <a:extLst>
              <a:ext uri="{FF2B5EF4-FFF2-40B4-BE49-F238E27FC236}">
                <a16:creationId xmlns:a16="http://schemas.microsoft.com/office/drawing/2014/main" id="{DC0B6A70-B309-C2E4-B300-50EE45A9F874}"/>
              </a:ext>
            </a:extLst>
          </p:cNvPr>
          <p:cNvPicPr>
            <a:picLocks/>
          </p:cNvPicPr>
          <p:nvPr userDrawn="1"/>
        </p:nvPicPr>
        <p:blipFill>
          <a:blip r:embed="rId3" cstate="screen">
            <a:extLst>
              <a:ext uri="{28A0092B-C50C-407E-A947-70E740481C1C}">
                <a14:useLocalDpi xmlns:a14="http://schemas.microsoft.com/office/drawing/2010/main"/>
              </a:ext>
            </a:extLst>
          </a:blip>
          <a:stretch>
            <a:fillRect/>
          </a:stretch>
        </p:blipFill>
        <p:spPr>
          <a:xfrm>
            <a:off x="0" y="0"/>
            <a:ext cx="12193200" cy="108000"/>
          </a:xfrm>
          <a:prstGeom prst="rect">
            <a:avLst/>
          </a:prstGeom>
        </p:spPr>
      </p:pic>
      <p:pic>
        <p:nvPicPr>
          <p:cNvPr id="15" name="Afbeelding 14">
            <a:extLst>
              <a:ext uri="{FF2B5EF4-FFF2-40B4-BE49-F238E27FC236}">
                <a16:creationId xmlns:a16="http://schemas.microsoft.com/office/drawing/2014/main" id="{CBC4C3FC-8B21-292C-0329-2A800354EA7C}"/>
              </a:ext>
            </a:extLst>
          </p:cNvPr>
          <p:cNvPicPr>
            <a:picLocks/>
          </p:cNvPicPr>
          <p:nvPr userDrawn="1"/>
        </p:nvPicPr>
        <p:blipFill>
          <a:blip r:embed="rId3" cstate="screen">
            <a:extLst>
              <a:ext uri="{28A0092B-C50C-407E-A947-70E740481C1C}">
                <a14:useLocalDpi xmlns:a14="http://schemas.microsoft.com/office/drawing/2010/main"/>
              </a:ext>
            </a:extLst>
          </a:blip>
          <a:stretch>
            <a:fillRect/>
          </a:stretch>
        </p:blipFill>
        <p:spPr>
          <a:xfrm>
            <a:off x="-1200" y="5301552"/>
            <a:ext cx="12193200" cy="108000"/>
          </a:xfrm>
          <a:prstGeom prst="rect">
            <a:avLst/>
          </a:prstGeom>
        </p:spPr>
      </p:pic>
      <p:pic>
        <p:nvPicPr>
          <p:cNvPr id="17" name="Afbeelding 16">
            <a:extLst>
              <a:ext uri="{FF2B5EF4-FFF2-40B4-BE49-F238E27FC236}">
                <a16:creationId xmlns:a16="http://schemas.microsoft.com/office/drawing/2014/main" id="{15316BF1-AE51-9962-20AE-25DC6BE9C5F4}"/>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570200" y="5683776"/>
            <a:ext cx="2387600" cy="914400"/>
          </a:xfrm>
          <a:prstGeom prst="rect">
            <a:avLst/>
          </a:prstGeom>
        </p:spPr>
      </p:pic>
    </p:spTree>
    <p:extLst>
      <p:ext uri="{BB962C8B-B14F-4D97-AF65-F5344CB8AC3E}">
        <p14:creationId xmlns:p14="http://schemas.microsoft.com/office/powerpoint/2010/main" val="163038361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2116">
          <p15:clr>
            <a:srgbClr val="FBAE40"/>
          </p15:clr>
        </p15:guide>
        <p15:guide id="4" pos="5564">
          <p15:clr>
            <a:srgbClr val="FBAE40"/>
          </p15:clr>
        </p15:guide>
        <p15:guide id="5" orient="horz" pos="2523">
          <p15:clr>
            <a:srgbClr val="FBAE40"/>
          </p15:clr>
        </p15:guide>
        <p15:guide id="6" orient="horz" pos="1003">
          <p15:clr>
            <a:srgbClr val="FBAE40"/>
          </p15:clr>
        </p15:guide>
        <p15:guide id="7" pos="1799">
          <p15:clr>
            <a:srgbClr val="FBAE40"/>
          </p15:clr>
        </p15:guide>
        <p15:guide id="8" pos="5881">
          <p15:clr>
            <a:srgbClr val="FBAE40"/>
          </p15:clr>
        </p15:guide>
        <p15:guide id="9" orient="horz" pos="2387">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5BE9048-E3E8-EBE2-ECE8-893B75B294BA}"/>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52FA08D9-BBD1-6058-04A5-7F0A36A415D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66A3A379-BCED-03FF-E574-199A398DF9B4}"/>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75813162-CE90-B993-575D-0C720FFD476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FA1AE27E-47AE-FAC6-82B9-8B8F5620EED1}"/>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75A93CF3-9F4A-9CFA-532B-553585EE800F}"/>
              </a:ext>
            </a:extLst>
          </p:cNvPr>
          <p:cNvSpPr>
            <a:spLocks noGrp="1"/>
          </p:cNvSpPr>
          <p:nvPr>
            <p:ph type="dt" sz="half" idx="10"/>
          </p:nvPr>
        </p:nvSpPr>
        <p:spPr/>
        <p:txBody>
          <a:bodyPr/>
          <a:lstStyle/>
          <a:p>
            <a:fld id="{87ABD802-E0EA-E14F-B745-2E167437A14E}" type="datetimeFigureOut">
              <a:rPr lang="nl-NL" smtClean="0"/>
              <a:t>30-5-2023</a:t>
            </a:fld>
            <a:endParaRPr lang="nl-NL"/>
          </a:p>
        </p:txBody>
      </p:sp>
      <p:sp>
        <p:nvSpPr>
          <p:cNvPr id="8" name="Tijdelijke aanduiding voor voettekst 7">
            <a:extLst>
              <a:ext uri="{FF2B5EF4-FFF2-40B4-BE49-F238E27FC236}">
                <a16:creationId xmlns:a16="http://schemas.microsoft.com/office/drawing/2014/main" id="{81110858-D8CC-A68A-E1E7-BEDB00101735}"/>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F30C928E-2A2C-6997-2DD1-781A3D970999}"/>
              </a:ext>
            </a:extLst>
          </p:cNvPr>
          <p:cNvSpPr>
            <a:spLocks noGrp="1"/>
          </p:cNvSpPr>
          <p:nvPr>
            <p:ph type="sldNum" sz="quarter" idx="12"/>
          </p:nvPr>
        </p:nvSpPr>
        <p:spPr/>
        <p:txBody>
          <a:bodyPr/>
          <a:lstStyle/>
          <a:p>
            <a:fld id="{B6590F23-27AE-6A4C-AC2F-1A5806619FE0}" type="slidenum">
              <a:rPr lang="nl-NL" smtClean="0"/>
              <a:t>‹nr.›</a:t>
            </a:fld>
            <a:endParaRPr lang="nl-NL"/>
          </a:p>
        </p:txBody>
      </p:sp>
    </p:spTree>
    <p:extLst>
      <p:ext uri="{BB962C8B-B14F-4D97-AF65-F5344CB8AC3E}">
        <p14:creationId xmlns:p14="http://schemas.microsoft.com/office/powerpoint/2010/main" val="231853185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6B8C625-D34B-BE11-6416-4EC2A7AAAD67}"/>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506E31FF-3454-5573-8465-77E9E741D5CA}"/>
              </a:ext>
            </a:extLst>
          </p:cNvPr>
          <p:cNvSpPr>
            <a:spLocks noGrp="1"/>
          </p:cNvSpPr>
          <p:nvPr>
            <p:ph type="dt" sz="half" idx="10"/>
          </p:nvPr>
        </p:nvSpPr>
        <p:spPr/>
        <p:txBody>
          <a:bodyPr/>
          <a:lstStyle/>
          <a:p>
            <a:fld id="{87ABD802-E0EA-E14F-B745-2E167437A14E}" type="datetimeFigureOut">
              <a:rPr lang="nl-NL" smtClean="0"/>
              <a:t>30-5-2023</a:t>
            </a:fld>
            <a:endParaRPr lang="nl-NL"/>
          </a:p>
        </p:txBody>
      </p:sp>
      <p:sp>
        <p:nvSpPr>
          <p:cNvPr id="4" name="Tijdelijke aanduiding voor voettekst 3">
            <a:extLst>
              <a:ext uri="{FF2B5EF4-FFF2-40B4-BE49-F238E27FC236}">
                <a16:creationId xmlns:a16="http://schemas.microsoft.com/office/drawing/2014/main" id="{F895CBB1-3DB3-9C58-3B6E-9FF3229CBBD6}"/>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5A179E36-CF5D-E1F2-59F4-9EA97402B75D}"/>
              </a:ext>
            </a:extLst>
          </p:cNvPr>
          <p:cNvSpPr>
            <a:spLocks noGrp="1"/>
          </p:cNvSpPr>
          <p:nvPr>
            <p:ph type="sldNum" sz="quarter" idx="12"/>
          </p:nvPr>
        </p:nvSpPr>
        <p:spPr/>
        <p:txBody>
          <a:bodyPr/>
          <a:lstStyle/>
          <a:p>
            <a:fld id="{B6590F23-27AE-6A4C-AC2F-1A5806619FE0}" type="slidenum">
              <a:rPr lang="nl-NL" smtClean="0"/>
              <a:t>‹nr.›</a:t>
            </a:fld>
            <a:endParaRPr lang="nl-NL"/>
          </a:p>
        </p:txBody>
      </p:sp>
    </p:spTree>
    <p:extLst>
      <p:ext uri="{BB962C8B-B14F-4D97-AF65-F5344CB8AC3E}">
        <p14:creationId xmlns:p14="http://schemas.microsoft.com/office/powerpoint/2010/main" val="33442214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22065094-0F02-C6B1-13A2-CC5D56B4A0DA}"/>
              </a:ext>
            </a:extLst>
          </p:cNvPr>
          <p:cNvSpPr>
            <a:spLocks noGrp="1"/>
          </p:cNvSpPr>
          <p:nvPr>
            <p:ph type="dt" sz="half" idx="10"/>
          </p:nvPr>
        </p:nvSpPr>
        <p:spPr/>
        <p:txBody>
          <a:bodyPr/>
          <a:lstStyle/>
          <a:p>
            <a:fld id="{87ABD802-E0EA-E14F-B745-2E167437A14E}" type="datetimeFigureOut">
              <a:rPr lang="nl-NL" smtClean="0"/>
              <a:t>30-5-2023</a:t>
            </a:fld>
            <a:endParaRPr lang="nl-NL"/>
          </a:p>
        </p:txBody>
      </p:sp>
      <p:sp>
        <p:nvSpPr>
          <p:cNvPr id="3" name="Tijdelijke aanduiding voor voettekst 2">
            <a:extLst>
              <a:ext uri="{FF2B5EF4-FFF2-40B4-BE49-F238E27FC236}">
                <a16:creationId xmlns:a16="http://schemas.microsoft.com/office/drawing/2014/main" id="{8B14F0FD-6567-673F-F14C-2BB87299569A}"/>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5E862188-13D5-A322-2979-34F844BAFC7B}"/>
              </a:ext>
            </a:extLst>
          </p:cNvPr>
          <p:cNvSpPr>
            <a:spLocks noGrp="1"/>
          </p:cNvSpPr>
          <p:nvPr>
            <p:ph type="sldNum" sz="quarter" idx="12"/>
          </p:nvPr>
        </p:nvSpPr>
        <p:spPr/>
        <p:txBody>
          <a:bodyPr/>
          <a:lstStyle/>
          <a:p>
            <a:fld id="{B6590F23-27AE-6A4C-AC2F-1A5806619FE0}" type="slidenum">
              <a:rPr lang="nl-NL" smtClean="0"/>
              <a:t>‹nr.›</a:t>
            </a:fld>
            <a:endParaRPr lang="nl-NL"/>
          </a:p>
        </p:txBody>
      </p:sp>
    </p:spTree>
    <p:extLst>
      <p:ext uri="{BB962C8B-B14F-4D97-AF65-F5344CB8AC3E}">
        <p14:creationId xmlns:p14="http://schemas.microsoft.com/office/powerpoint/2010/main" val="333197761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7D07ED8-45A2-5B75-A023-0E66D046B7B3}"/>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12CB76B1-1831-1988-F21C-4A117F35E05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1A5CFE31-E732-6E11-25DB-6F31C334A60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6E295914-5615-47F8-1CCC-AA349C158BE7}"/>
              </a:ext>
            </a:extLst>
          </p:cNvPr>
          <p:cNvSpPr>
            <a:spLocks noGrp="1"/>
          </p:cNvSpPr>
          <p:nvPr>
            <p:ph type="dt" sz="half" idx="10"/>
          </p:nvPr>
        </p:nvSpPr>
        <p:spPr/>
        <p:txBody>
          <a:bodyPr/>
          <a:lstStyle/>
          <a:p>
            <a:fld id="{87ABD802-E0EA-E14F-B745-2E167437A14E}" type="datetimeFigureOut">
              <a:rPr lang="nl-NL" smtClean="0"/>
              <a:t>30-5-2023</a:t>
            </a:fld>
            <a:endParaRPr lang="nl-NL"/>
          </a:p>
        </p:txBody>
      </p:sp>
      <p:sp>
        <p:nvSpPr>
          <p:cNvPr id="6" name="Tijdelijke aanduiding voor voettekst 5">
            <a:extLst>
              <a:ext uri="{FF2B5EF4-FFF2-40B4-BE49-F238E27FC236}">
                <a16:creationId xmlns:a16="http://schemas.microsoft.com/office/drawing/2014/main" id="{6986913E-DF45-595D-B25B-C1A27B0878F0}"/>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FF431FC4-F73C-765C-8DE5-61EC21B222A4}"/>
              </a:ext>
            </a:extLst>
          </p:cNvPr>
          <p:cNvSpPr>
            <a:spLocks noGrp="1"/>
          </p:cNvSpPr>
          <p:nvPr>
            <p:ph type="sldNum" sz="quarter" idx="12"/>
          </p:nvPr>
        </p:nvSpPr>
        <p:spPr/>
        <p:txBody>
          <a:bodyPr/>
          <a:lstStyle/>
          <a:p>
            <a:fld id="{B6590F23-27AE-6A4C-AC2F-1A5806619FE0}" type="slidenum">
              <a:rPr lang="nl-NL" smtClean="0"/>
              <a:t>‹nr.›</a:t>
            </a:fld>
            <a:endParaRPr lang="nl-NL"/>
          </a:p>
        </p:txBody>
      </p:sp>
    </p:spTree>
    <p:extLst>
      <p:ext uri="{BB962C8B-B14F-4D97-AF65-F5344CB8AC3E}">
        <p14:creationId xmlns:p14="http://schemas.microsoft.com/office/powerpoint/2010/main" val="395161322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2A06427-EE65-86FA-2B35-758FA370832C}"/>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41F5D3BC-60A6-72B8-5ABD-AAC15EC3474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D598EBC8-0BD6-866B-6113-55416F526BA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FA5A0070-1A1C-58F6-0647-6C3267B54C98}"/>
              </a:ext>
            </a:extLst>
          </p:cNvPr>
          <p:cNvSpPr>
            <a:spLocks noGrp="1"/>
          </p:cNvSpPr>
          <p:nvPr>
            <p:ph type="dt" sz="half" idx="10"/>
          </p:nvPr>
        </p:nvSpPr>
        <p:spPr/>
        <p:txBody>
          <a:bodyPr/>
          <a:lstStyle/>
          <a:p>
            <a:fld id="{87ABD802-E0EA-E14F-B745-2E167437A14E}" type="datetimeFigureOut">
              <a:rPr lang="nl-NL" smtClean="0"/>
              <a:t>30-5-2023</a:t>
            </a:fld>
            <a:endParaRPr lang="nl-NL"/>
          </a:p>
        </p:txBody>
      </p:sp>
      <p:sp>
        <p:nvSpPr>
          <p:cNvPr id="6" name="Tijdelijke aanduiding voor voettekst 5">
            <a:extLst>
              <a:ext uri="{FF2B5EF4-FFF2-40B4-BE49-F238E27FC236}">
                <a16:creationId xmlns:a16="http://schemas.microsoft.com/office/drawing/2014/main" id="{7880489E-5F08-D949-39E9-1C5A03650CCF}"/>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F7A4ADDC-E06B-FBF7-C8DD-8FEA0CF00889}"/>
              </a:ext>
            </a:extLst>
          </p:cNvPr>
          <p:cNvSpPr>
            <a:spLocks noGrp="1"/>
          </p:cNvSpPr>
          <p:nvPr>
            <p:ph type="sldNum" sz="quarter" idx="12"/>
          </p:nvPr>
        </p:nvSpPr>
        <p:spPr/>
        <p:txBody>
          <a:bodyPr/>
          <a:lstStyle/>
          <a:p>
            <a:fld id="{B6590F23-27AE-6A4C-AC2F-1A5806619FE0}" type="slidenum">
              <a:rPr lang="nl-NL" smtClean="0"/>
              <a:t>‹nr.›</a:t>
            </a:fld>
            <a:endParaRPr lang="nl-NL"/>
          </a:p>
        </p:txBody>
      </p:sp>
    </p:spTree>
    <p:extLst>
      <p:ext uri="{BB962C8B-B14F-4D97-AF65-F5344CB8AC3E}">
        <p14:creationId xmlns:p14="http://schemas.microsoft.com/office/powerpoint/2010/main" val="410273497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1414E08-D27C-520E-118E-6FF6B97F1809}"/>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23013456-468D-1272-ED37-6065505CB69D}"/>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8FFFC3E6-7B55-9563-2BC5-547CBEDA9929}"/>
              </a:ext>
            </a:extLst>
          </p:cNvPr>
          <p:cNvSpPr>
            <a:spLocks noGrp="1"/>
          </p:cNvSpPr>
          <p:nvPr>
            <p:ph type="dt" sz="half" idx="10"/>
          </p:nvPr>
        </p:nvSpPr>
        <p:spPr/>
        <p:txBody>
          <a:bodyPr/>
          <a:lstStyle/>
          <a:p>
            <a:fld id="{87ABD802-E0EA-E14F-B745-2E167437A14E}" type="datetimeFigureOut">
              <a:rPr lang="nl-NL" smtClean="0"/>
              <a:t>30-5-2023</a:t>
            </a:fld>
            <a:endParaRPr lang="nl-NL"/>
          </a:p>
        </p:txBody>
      </p:sp>
      <p:sp>
        <p:nvSpPr>
          <p:cNvPr id="5" name="Tijdelijke aanduiding voor voettekst 4">
            <a:extLst>
              <a:ext uri="{FF2B5EF4-FFF2-40B4-BE49-F238E27FC236}">
                <a16:creationId xmlns:a16="http://schemas.microsoft.com/office/drawing/2014/main" id="{76C89CE6-4E69-B8AB-107A-885010541477}"/>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205CCE75-2887-F902-A75C-0A166003E54A}"/>
              </a:ext>
            </a:extLst>
          </p:cNvPr>
          <p:cNvSpPr>
            <a:spLocks noGrp="1"/>
          </p:cNvSpPr>
          <p:nvPr>
            <p:ph type="sldNum" sz="quarter" idx="12"/>
          </p:nvPr>
        </p:nvSpPr>
        <p:spPr/>
        <p:txBody>
          <a:bodyPr/>
          <a:lstStyle/>
          <a:p>
            <a:fld id="{B6590F23-27AE-6A4C-AC2F-1A5806619FE0}" type="slidenum">
              <a:rPr lang="nl-NL" smtClean="0"/>
              <a:t>‹nr.›</a:t>
            </a:fld>
            <a:endParaRPr lang="nl-NL"/>
          </a:p>
        </p:txBody>
      </p:sp>
    </p:spTree>
    <p:extLst>
      <p:ext uri="{BB962C8B-B14F-4D97-AF65-F5344CB8AC3E}">
        <p14:creationId xmlns:p14="http://schemas.microsoft.com/office/powerpoint/2010/main" val="236133904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D79997A7-1A71-3EB0-F668-88DBE2BAB47F}"/>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DDCB98EC-A8EA-EA6C-536E-64D3CE6D78FE}"/>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C9BDFF78-DA31-66CC-BD44-2F87883FB5C5}"/>
              </a:ext>
            </a:extLst>
          </p:cNvPr>
          <p:cNvSpPr>
            <a:spLocks noGrp="1"/>
          </p:cNvSpPr>
          <p:nvPr>
            <p:ph type="dt" sz="half" idx="10"/>
          </p:nvPr>
        </p:nvSpPr>
        <p:spPr/>
        <p:txBody>
          <a:bodyPr/>
          <a:lstStyle/>
          <a:p>
            <a:fld id="{87ABD802-E0EA-E14F-B745-2E167437A14E}" type="datetimeFigureOut">
              <a:rPr lang="nl-NL" smtClean="0"/>
              <a:t>30-5-2023</a:t>
            </a:fld>
            <a:endParaRPr lang="nl-NL"/>
          </a:p>
        </p:txBody>
      </p:sp>
      <p:sp>
        <p:nvSpPr>
          <p:cNvPr id="5" name="Tijdelijke aanduiding voor voettekst 4">
            <a:extLst>
              <a:ext uri="{FF2B5EF4-FFF2-40B4-BE49-F238E27FC236}">
                <a16:creationId xmlns:a16="http://schemas.microsoft.com/office/drawing/2014/main" id="{250F53D9-327F-0BA8-5C49-986591987A73}"/>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439145C9-0501-9C38-9C11-7ABF5AFE7827}"/>
              </a:ext>
            </a:extLst>
          </p:cNvPr>
          <p:cNvSpPr>
            <a:spLocks noGrp="1"/>
          </p:cNvSpPr>
          <p:nvPr>
            <p:ph type="sldNum" sz="quarter" idx="12"/>
          </p:nvPr>
        </p:nvSpPr>
        <p:spPr/>
        <p:txBody>
          <a:bodyPr/>
          <a:lstStyle/>
          <a:p>
            <a:fld id="{B6590F23-27AE-6A4C-AC2F-1A5806619FE0}" type="slidenum">
              <a:rPr lang="nl-NL" smtClean="0"/>
              <a:t>‹nr.›</a:t>
            </a:fld>
            <a:endParaRPr lang="nl-NL"/>
          </a:p>
        </p:txBody>
      </p:sp>
    </p:spTree>
    <p:extLst>
      <p:ext uri="{BB962C8B-B14F-4D97-AF65-F5344CB8AC3E}">
        <p14:creationId xmlns:p14="http://schemas.microsoft.com/office/powerpoint/2010/main" val="50999533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9A75C65-ED60-1441-8F27-D1F61A2760AE}"/>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D2E7CF04-EC92-9D48-8AC9-8E9AEC7F64D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FF194A78-9FAD-684E-A199-194DDDE67FCC}"/>
              </a:ext>
            </a:extLst>
          </p:cNvPr>
          <p:cNvSpPr>
            <a:spLocks noGrp="1"/>
          </p:cNvSpPr>
          <p:nvPr>
            <p:ph type="dt" sz="half" idx="10"/>
          </p:nvPr>
        </p:nvSpPr>
        <p:spPr/>
        <p:txBody>
          <a:bodyPr/>
          <a:lstStyle/>
          <a:p>
            <a:fld id="{D54F1B44-20BA-7D48-A6B1-C919EE0B5113}" type="datetime1">
              <a:rPr lang="nl-NL" smtClean="0"/>
              <a:t>30-5-2023</a:t>
            </a:fld>
            <a:endParaRPr lang="nl-NL"/>
          </a:p>
        </p:txBody>
      </p:sp>
      <p:sp>
        <p:nvSpPr>
          <p:cNvPr id="5" name="Tijdelijke aanduiding voor voettekst 4">
            <a:extLst>
              <a:ext uri="{FF2B5EF4-FFF2-40B4-BE49-F238E27FC236}">
                <a16:creationId xmlns:a16="http://schemas.microsoft.com/office/drawing/2014/main" id="{4530BC4F-24B3-9E42-A002-A08843EBF608}"/>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ECAFD785-DF7C-6941-83EA-4B405D0AC893}"/>
              </a:ext>
            </a:extLst>
          </p:cNvPr>
          <p:cNvSpPr>
            <a:spLocks noGrp="1"/>
          </p:cNvSpPr>
          <p:nvPr>
            <p:ph type="sldNum" sz="quarter" idx="12"/>
          </p:nvPr>
        </p:nvSpPr>
        <p:spPr/>
        <p:txBody>
          <a:bodyPr/>
          <a:lstStyle/>
          <a:p>
            <a:fld id="{5F2716BE-0329-1B4D-9096-FC13B237DDE6}" type="slidenum">
              <a:rPr lang="nl-NL" smtClean="0"/>
              <a:t>‹nr.›</a:t>
            </a:fld>
            <a:endParaRPr lang="nl-NL"/>
          </a:p>
        </p:txBody>
      </p:sp>
    </p:spTree>
    <p:extLst>
      <p:ext uri="{BB962C8B-B14F-4D97-AF65-F5344CB8AC3E}">
        <p14:creationId xmlns:p14="http://schemas.microsoft.com/office/powerpoint/2010/main" val="91406884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4384C18-E955-1B48-9A7F-6FE8D812F35A}"/>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7B14B589-DF3D-854D-B55E-D7A2ADBDC23D}"/>
              </a:ext>
            </a:extLst>
          </p:cNvPr>
          <p:cNvSpPr>
            <a:spLocks noGrp="1"/>
          </p:cNvSpPr>
          <p:nvPr>
            <p:ph idx="1"/>
          </p:nvPr>
        </p:nvSpPr>
        <p:spPr/>
        <p:txBody>
          <a:bodyPr/>
          <a:lstStyle/>
          <a:p>
            <a:r>
              <a:rPr lang="nl-NL"/>
              <a:t>Tekststijl van het model bewerken
Tweede niveau
Derde niveau
Vierde niveau
Vijfde niveau</a:t>
            </a:r>
          </a:p>
        </p:txBody>
      </p:sp>
      <p:sp>
        <p:nvSpPr>
          <p:cNvPr id="4" name="Tijdelijke aanduiding voor datum 3">
            <a:extLst>
              <a:ext uri="{FF2B5EF4-FFF2-40B4-BE49-F238E27FC236}">
                <a16:creationId xmlns:a16="http://schemas.microsoft.com/office/drawing/2014/main" id="{BE117B69-38D8-0043-81A1-0A63A4663617}"/>
              </a:ext>
            </a:extLst>
          </p:cNvPr>
          <p:cNvSpPr>
            <a:spLocks noGrp="1"/>
          </p:cNvSpPr>
          <p:nvPr>
            <p:ph type="dt" sz="half" idx="10"/>
          </p:nvPr>
        </p:nvSpPr>
        <p:spPr/>
        <p:txBody>
          <a:bodyPr/>
          <a:lstStyle/>
          <a:p>
            <a:fld id="{17227A40-8CD3-AD4F-8C89-9026F97EC7CB}" type="datetime1">
              <a:rPr lang="nl-NL" smtClean="0"/>
              <a:t>30-5-2023</a:t>
            </a:fld>
            <a:endParaRPr lang="nl-NL"/>
          </a:p>
        </p:txBody>
      </p:sp>
      <p:sp>
        <p:nvSpPr>
          <p:cNvPr id="5" name="Tijdelijke aanduiding voor voettekst 4">
            <a:extLst>
              <a:ext uri="{FF2B5EF4-FFF2-40B4-BE49-F238E27FC236}">
                <a16:creationId xmlns:a16="http://schemas.microsoft.com/office/drawing/2014/main" id="{F81EF292-E02C-204B-A176-A38486F0B6B1}"/>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73CD5D1F-5F1C-7A4A-BBAC-C78A186DCC06}"/>
              </a:ext>
            </a:extLst>
          </p:cNvPr>
          <p:cNvSpPr>
            <a:spLocks noGrp="1"/>
          </p:cNvSpPr>
          <p:nvPr>
            <p:ph type="sldNum" sz="quarter" idx="12"/>
          </p:nvPr>
        </p:nvSpPr>
        <p:spPr/>
        <p:txBody>
          <a:bodyPr/>
          <a:lstStyle/>
          <a:p>
            <a:fld id="{5F2716BE-0329-1B4D-9096-FC13B237DDE6}" type="slidenum">
              <a:rPr lang="nl-NL" smtClean="0"/>
              <a:t>‹nr.›</a:t>
            </a:fld>
            <a:endParaRPr lang="nl-NL"/>
          </a:p>
        </p:txBody>
      </p:sp>
    </p:spTree>
    <p:extLst>
      <p:ext uri="{BB962C8B-B14F-4D97-AF65-F5344CB8AC3E}">
        <p14:creationId xmlns:p14="http://schemas.microsoft.com/office/powerpoint/2010/main" val="48222630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8BF5B6F-B162-F949-9646-FFE559AB831D}"/>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939C492A-546B-DB43-AFAB-A1CD2BB135F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nl-NL"/>
              <a:t>Tekststijl van het model bewerken
Tweede niveau
Derde niveau
Vierde niveau
Vijfde niveau</a:t>
            </a:r>
          </a:p>
        </p:txBody>
      </p:sp>
      <p:sp>
        <p:nvSpPr>
          <p:cNvPr id="4" name="Tijdelijke aanduiding voor datum 3">
            <a:extLst>
              <a:ext uri="{FF2B5EF4-FFF2-40B4-BE49-F238E27FC236}">
                <a16:creationId xmlns:a16="http://schemas.microsoft.com/office/drawing/2014/main" id="{9EAAA582-FBEA-6745-8260-E93A9686056B}"/>
              </a:ext>
            </a:extLst>
          </p:cNvPr>
          <p:cNvSpPr>
            <a:spLocks noGrp="1"/>
          </p:cNvSpPr>
          <p:nvPr>
            <p:ph type="dt" sz="half" idx="10"/>
          </p:nvPr>
        </p:nvSpPr>
        <p:spPr/>
        <p:txBody>
          <a:bodyPr/>
          <a:lstStyle/>
          <a:p>
            <a:fld id="{18539A82-B41F-7F40-A2F5-3F62938E6DFB}" type="datetime1">
              <a:rPr lang="nl-NL" smtClean="0"/>
              <a:t>30-5-2023</a:t>
            </a:fld>
            <a:endParaRPr lang="nl-NL"/>
          </a:p>
        </p:txBody>
      </p:sp>
      <p:sp>
        <p:nvSpPr>
          <p:cNvPr id="5" name="Tijdelijke aanduiding voor voettekst 4">
            <a:extLst>
              <a:ext uri="{FF2B5EF4-FFF2-40B4-BE49-F238E27FC236}">
                <a16:creationId xmlns:a16="http://schemas.microsoft.com/office/drawing/2014/main" id="{12E07A08-7A65-3749-AA69-F2CF4A5AD98E}"/>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C37811A8-4A65-8F40-83D0-9755D15EE498}"/>
              </a:ext>
            </a:extLst>
          </p:cNvPr>
          <p:cNvSpPr>
            <a:spLocks noGrp="1"/>
          </p:cNvSpPr>
          <p:nvPr>
            <p:ph type="sldNum" sz="quarter" idx="12"/>
          </p:nvPr>
        </p:nvSpPr>
        <p:spPr/>
        <p:txBody>
          <a:bodyPr/>
          <a:lstStyle/>
          <a:p>
            <a:fld id="{5F2716BE-0329-1B4D-9096-FC13B237DDE6}" type="slidenum">
              <a:rPr lang="nl-NL" smtClean="0"/>
              <a:t>‹nr.›</a:t>
            </a:fld>
            <a:endParaRPr lang="nl-NL"/>
          </a:p>
        </p:txBody>
      </p:sp>
    </p:spTree>
    <p:extLst>
      <p:ext uri="{BB962C8B-B14F-4D97-AF65-F5344CB8AC3E}">
        <p14:creationId xmlns:p14="http://schemas.microsoft.com/office/powerpoint/2010/main" val="15174136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eldia-geel">
    <p:spTree>
      <p:nvGrpSpPr>
        <p:cNvPr id="1" name=""/>
        <p:cNvGrpSpPr/>
        <p:nvPr/>
      </p:nvGrpSpPr>
      <p:grpSpPr>
        <a:xfrm>
          <a:off x="0" y="0"/>
          <a:ext cx="0" cy="0"/>
          <a:chOff x="0" y="0"/>
          <a:chExt cx="0" cy="0"/>
        </a:xfrm>
      </p:grpSpPr>
      <p:pic>
        <p:nvPicPr>
          <p:cNvPr id="10" name="Afbeelding 9">
            <a:extLst>
              <a:ext uri="{FF2B5EF4-FFF2-40B4-BE49-F238E27FC236}">
                <a16:creationId xmlns:a16="http://schemas.microsoft.com/office/drawing/2014/main" id="{07FF5B37-6B54-19B7-CC2E-BBC6274296F2}"/>
              </a:ext>
            </a:extLst>
          </p:cNvPr>
          <p:cNvPicPr>
            <a:picLocks/>
          </p:cNvPicPr>
          <p:nvPr userDrawn="1"/>
        </p:nvPicPr>
        <p:blipFill rotWithShape="1">
          <a:blip r:embed="rId2" cstate="screen">
            <a:extLst>
              <a:ext uri="{28A0092B-C50C-407E-A947-70E740481C1C}">
                <a14:useLocalDpi xmlns:a14="http://schemas.microsoft.com/office/drawing/2010/main"/>
              </a:ext>
            </a:extLst>
          </a:blip>
          <a:srcRect/>
          <a:stretch/>
        </p:blipFill>
        <p:spPr>
          <a:xfrm>
            <a:off x="0" y="216000"/>
            <a:ext cx="12193200" cy="4968000"/>
          </a:xfrm>
          <a:prstGeom prst="rect">
            <a:avLst/>
          </a:prstGeom>
        </p:spPr>
      </p:pic>
      <p:sp>
        <p:nvSpPr>
          <p:cNvPr id="11" name="Rechthoek 10">
            <a:extLst>
              <a:ext uri="{FF2B5EF4-FFF2-40B4-BE49-F238E27FC236}">
                <a16:creationId xmlns:a16="http://schemas.microsoft.com/office/drawing/2014/main" id="{86126493-F9BA-CEBF-115B-B1CC25D2D00C}"/>
              </a:ext>
            </a:extLst>
          </p:cNvPr>
          <p:cNvSpPr/>
          <p:nvPr userDrawn="1"/>
        </p:nvSpPr>
        <p:spPr>
          <a:xfrm>
            <a:off x="2856000" y="1592263"/>
            <a:ext cx="6480000" cy="528013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a:extLst>
              <a:ext uri="{FF2B5EF4-FFF2-40B4-BE49-F238E27FC236}">
                <a16:creationId xmlns:a16="http://schemas.microsoft.com/office/drawing/2014/main" id="{36AF1008-6073-A9DC-7F22-7F228AF84C01}"/>
              </a:ext>
            </a:extLst>
          </p:cNvPr>
          <p:cNvSpPr>
            <a:spLocks noGrp="1"/>
          </p:cNvSpPr>
          <p:nvPr>
            <p:ph type="ctrTitle"/>
          </p:nvPr>
        </p:nvSpPr>
        <p:spPr>
          <a:xfrm>
            <a:off x="3366702" y="1612800"/>
            <a:ext cx="5473700" cy="2175428"/>
          </a:xfrm>
        </p:spPr>
        <p:txBody>
          <a:bodyPr lIns="0" tIns="0" rIns="0" bIns="0" anchor="b">
            <a:noAutofit/>
          </a:bodyPr>
          <a:lstStyle>
            <a:lvl1pPr algn="l">
              <a:lnSpc>
                <a:spcPts val="4000"/>
              </a:lnSpc>
              <a:defRPr sz="4000">
                <a:solidFill>
                  <a:schemeClr val="tx2"/>
                </a:solidFill>
              </a:defRPr>
            </a:lvl1pPr>
          </a:lstStyle>
          <a:p>
            <a:r>
              <a:rPr lang="nl-NL"/>
              <a:t>Klik om stijl te bewerken</a:t>
            </a:r>
          </a:p>
        </p:txBody>
      </p:sp>
      <p:sp>
        <p:nvSpPr>
          <p:cNvPr id="3" name="Ondertitel 2">
            <a:extLst>
              <a:ext uri="{FF2B5EF4-FFF2-40B4-BE49-F238E27FC236}">
                <a16:creationId xmlns:a16="http://schemas.microsoft.com/office/drawing/2014/main" id="{1CD77625-2051-0121-3689-6D8C97751CFC}"/>
              </a:ext>
            </a:extLst>
          </p:cNvPr>
          <p:cNvSpPr>
            <a:spLocks noGrp="1"/>
          </p:cNvSpPr>
          <p:nvPr>
            <p:ph type="subTitle" idx="1"/>
          </p:nvPr>
        </p:nvSpPr>
        <p:spPr>
          <a:xfrm>
            <a:off x="3359150" y="4005262"/>
            <a:ext cx="5473700" cy="1016074"/>
          </a:xfrm>
        </p:spPr>
        <p:txBody>
          <a:bodyPr lIns="0" tIns="0" rIns="0" bIns="0">
            <a:noAutofit/>
          </a:bodyPr>
          <a:lstStyle>
            <a:lvl1pPr marL="0" indent="0" algn="l">
              <a:lnSpc>
                <a:spcPts val="1500"/>
              </a:lnSpc>
              <a:spcBef>
                <a:spcPts val="0"/>
              </a:spcBef>
              <a:buNone/>
              <a:defRPr sz="15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pic>
        <p:nvPicPr>
          <p:cNvPr id="8" name="Afbeelding 7">
            <a:extLst>
              <a:ext uri="{FF2B5EF4-FFF2-40B4-BE49-F238E27FC236}">
                <a16:creationId xmlns:a16="http://schemas.microsoft.com/office/drawing/2014/main" id="{DC0B6A70-B309-C2E4-B300-50EE45A9F874}"/>
              </a:ext>
            </a:extLst>
          </p:cNvPr>
          <p:cNvPicPr>
            <a:picLocks/>
          </p:cNvPicPr>
          <p:nvPr userDrawn="1"/>
        </p:nvPicPr>
        <p:blipFill>
          <a:blip r:embed="rId3" cstate="screen">
            <a:extLst>
              <a:ext uri="{28A0092B-C50C-407E-A947-70E740481C1C}">
                <a14:useLocalDpi xmlns:a14="http://schemas.microsoft.com/office/drawing/2010/main"/>
              </a:ext>
            </a:extLst>
          </a:blip>
          <a:stretch>
            <a:fillRect/>
          </a:stretch>
        </p:blipFill>
        <p:spPr>
          <a:xfrm>
            <a:off x="0" y="0"/>
            <a:ext cx="12193200" cy="108000"/>
          </a:xfrm>
          <a:prstGeom prst="rect">
            <a:avLst/>
          </a:prstGeom>
        </p:spPr>
      </p:pic>
      <p:pic>
        <p:nvPicPr>
          <p:cNvPr id="15" name="Afbeelding 14">
            <a:extLst>
              <a:ext uri="{FF2B5EF4-FFF2-40B4-BE49-F238E27FC236}">
                <a16:creationId xmlns:a16="http://schemas.microsoft.com/office/drawing/2014/main" id="{CBC4C3FC-8B21-292C-0329-2A800354EA7C}"/>
              </a:ext>
            </a:extLst>
          </p:cNvPr>
          <p:cNvPicPr>
            <a:picLocks/>
          </p:cNvPicPr>
          <p:nvPr userDrawn="1"/>
        </p:nvPicPr>
        <p:blipFill>
          <a:blip r:embed="rId3" cstate="screen">
            <a:extLst>
              <a:ext uri="{28A0092B-C50C-407E-A947-70E740481C1C}">
                <a14:useLocalDpi xmlns:a14="http://schemas.microsoft.com/office/drawing/2010/main"/>
              </a:ext>
            </a:extLst>
          </a:blip>
          <a:stretch>
            <a:fillRect/>
          </a:stretch>
        </p:blipFill>
        <p:spPr>
          <a:xfrm>
            <a:off x="-1200" y="5301552"/>
            <a:ext cx="12193200" cy="108000"/>
          </a:xfrm>
          <a:prstGeom prst="rect">
            <a:avLst/>
          </a:prstGeom>
        </p:spPr>
      </p:pic>
      <p:pic>
        <p:nvPicPr>
          <p:cNvPr id="17" name="Afbeelding 16">
            <a:extLst>
              <a:ext uri="{FF2B5EF4-FFF2-40B4-BE49-F238E27FC236}">
                <a16:creationId xmlns:a16="http://schemas.microsoft.com/office/drawing/2014/main" id="{15316BF1-AE51-9962-20AE-25DC6BE9C5F4}"/>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570200" y="5683776"/>
            <a:ext cx="2387600" cy="914400"/>
          </a:xfrm>
          <a:prstGeom prst="rect">
            <a:avLst/>
          </a:prstGeom>
        </p:spPr>
      </p:pic>
    </p:spTree>
    <p:extLst>
      <p:ext uri="{BB962C8B-B14F-4D97-AF65-F5344CB8AC3E}">
        <p14:creationId xmlns:p14="http://schemas.microsoft.com/office/powerpoint/2010/main" val="16908798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2116">
          <p15:clr>
            <a:srgbClr val="FBAE40"/>
          </p15:clr>
        </p15:guide>
        <p15:guide id="4" pos="5564">
          <p15:clr>
            <a:srgbClr val="FBAE40"/>
          </p15:clr>
        </p15:guide>
        <p15:guide id="5" orient="horz" pos="2523">
          <p15:clr>
            <a:srgbClr val="FBAE40"/>
          </p15:clr>
        </p15:guide>
        <p15:guide id="6" orient="horz" pos="1003">
          <p15:clr>
            <a:srgbClr val="FBAE40"/>
          </p15:clr>
        </p15:guide>
        <p15:guide id="7" pos="1799">
          <p15:clr>
            <a:srgbClr val="FBAE40"/>
          </p15:clr>
        </p15:guide>
        <p15:guide id="8" pos="5881">
          <p15:clr>
            <a:srgbClr val="FBAE40"/>
          </p15:clr>
        </p15:guide>
        <p15:guide id="9" orient="horz" pos="2387">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86D88F0-334A-1C4D-B021-0C18404A1AC1}"/>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82976818-D70F-0147-B4E3-F92EECBCF575}"/>
              </a:ext>
            </a:extLst>
          </p:cNvPr>
          <p:cNvSpPr>
            <a:spLocks noGrp="1"/>
          </p:cNvSpPr>
          <p:nvPr>
            <p:ph sz="half" idx="1"/>
          </p:nvPr>
        </p:nvSpPr>
        <p:spPr>
          <a:xfrm>
            <a:off x="838200" y="1825625"/>
            <a:ext cx="5181600" cy="4351338"/>
          </a:xfrm>
        </p:spPr>
        <p:txBody>
          <a:bodyPr/>
          <a:lstStyle/>
          <a:p>
            <a:r>
              <a:rPr lang="nl-NL"/>
              <a:t>Tekststijl van het model bewerken
Tweede niveau
Derde niveau
Vierde niveau
Vijfde niveau</a:t>
            </a:r>
          </a:p>
        </p:txBody>
      </p:sp>
      <p:sp>
        <p:nvSpPr>
          <p:cNvPr id="4" name="Tijdelijke aanduiding voor inhoud 3">
            <a:extLst>
              <a:ext uri="{FF2B5EF4-FFF2-40B4-BE49-F238E27FC236}">
                <a16:creationId xmlns:a16="http://schemas.microsoft.com/office/drawing/2014/main" id="{8DC715A0-4AA7-8446-BB97-D377C5ACE093}"/>
              </a:ext>
            </a:extLst>
          </p:cNvPr>
          <p:cNvSpPr>
            <a:spLocks noGrp="1"/>
          </p:cNvSpPr>
          <p:nvPr>
            <p:ph sz="half" idx="2"/>
          </p:nvPr>
        </p:nvSpPr>
        <p:spPr>
          <a:xfrm>
            <a:off x="6172200" y="1825625"/>
            <a:ext cx="5181600" cy="4351338"/>
          </a:xfrm>
        </p:spPr>
        <p:txBody>
          <a:bodyPr/>
          <a:lstStyle/>
          <a:p>
            <a:r>
              <a:rPr lang="nl-NL"/>
              <a:t>Tekststijl van het model bewerken
Tweede niveau
Derde niveau
Vierde niveau
Vijfde niveau</a:t>
            </a:r>
          </a:p>
        </p:txBody>
      </p:sp>
      <p:sp>
        <p:nvSpPr>
          <p:cNvPr id="5" name="Tijdelijke aanduiding voor datum 4">
            <a:extLst>
              <a:ext uri="{FF2B5EF4-FFF2-40B4-BE49-F238E27FC236}">
                <a16:creationId xmlns:a16="http://schemas.microsoft.com/office/drawing/2014/main" id="{3A5C0759-AEEE-9343-A308-FCD8F888E58F}"/>
              </a:ext>
            </a:extLst>
          </p:cNvPr>
          <p:cNvSpPr>
            <a:spLocks noGrp="1"/>
          </p:cNvSpPr>
          <p:nvPr>
            <p:ph type="dt" sz="half" idx="10"/>
          </p:nvPr>
        </p:nvSpPr>
        <p:spPr/>
        <p:txBody>
          <a:bodyPr/>
          <a:lstStyle/>
          <a:p>
            <a:fld id="{B44A1BBE-3C86-1C45-A1F1-C326F71DAA5B}" type="datetime1">
              <a:rPr lang="nl-NL" smtClean="0"/>
              <a:t>30-5-2023</a:t>
            </a:fld>
            <a:endParaRPr lang="nl-NL"/>
          </a:p>
        </p:txBody>
      </p:sp>
      <p:sp>
        <p:nvSpPr>
          <p:cNvPr id="6" name="Tijdelijke aanduiding voor voettekst 5">
            <a:extLst>
              <a:ext uri="{FF2B5EF4-FFF2-40B4-BE49-F238E27FC236}">
                <a16:creationId xmlns:a16="http://schemas.microsoft.com/office/drawing/2014/main" id="{3403ACF1-161B-0F4B-A1C3-185FE5B3F1D4}"/>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E7B3AA8E-594E-2643-B96E-480F96D27A01}"/>
              </a:ext>
            </a:extLst>
          </p:cNvPr>
          <p:cNvSpPr>
            <a:spLocks noGrp="1"/>
          </p:cNvSpPr>
          <p:nvPr>
            <p:ph type="sldNum" sz="quarter" idx="12"/>
          </p:nvPr>
        </p:nvSpPr>
        <p:spPr/>
        <p:txBody>
          <a:bodyPr/>
          <a:lstStyle/>
          <a:p>
            <a:fld id="{5F2716BE-0329-1B4D-9096-FC13B237DDE6}" type="slidenum">
              <a:rPr lang="nl-NL" smtClean="0"/>
              <a:t>‹nr.›</a:t>
            </a:fld>
            <a:endParaRPr lang="nl-NL"/>
          </a:p>
        </p:txBody>
      </p:sp>
    </p:spTree>
    <p:extLst>
      <p:ext uri="{BB962C8B-B14F-4D97-AF65-F5344CB8AC3E}">
        <p14:creationId xmlns:p14="http://schemas.microsoft.com/office/powerpoint/2010/main" val="46100988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50D11E-EFC0-BB43-8EBF-0ACFB379F749}"/>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74E6C9FD-B2E1-DE41-8852-93E35BB1D3B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nl-NL"/>
              <a:t>Tekststijl van het model bewerken
Tweede niveau
Derde niveau
Vierde niveau
Vijfde niveau</a:t>
            </a:r>
          </a:p>
        </p:txBody>
      </p:sp>
      <p:sp>
        <p:nvSpPr>
          <p:cNvPr id="4" name="Tijdelijke aanduiding voor inhoud 3">
            <a:extLst>
              <a:ext uri="{FF2B5EF4-FFF2-40B4-BE49-F238E27FC236}">
                <a16:creationId xmlns:a16="http://schemas.microsoft.com/office/drawing/2014/main" id="{AFE6E4B2-D0F4-8348-86E7-09088856AC6E}"/>
              </a:ext>
            </a:extLst>
          </p:cNvPr>
          <p:cNvSpPr>
            <a:spLocks noGrp="1"/>
          </p:cNvSpPr>
          <p:nvPr>
            <p:ph sz="half" idx="2"/>
          </p:nvPr>
        </p:nvSpPr>
        <p:spPr>
          <a:xfrm>
            <a:off x="839788" y="2505075"/>
            <a:ext cx="5157787" cy="3684588"/>
          </a:xfrm>
        </p:spPr>
        <p:txBody>
          <a:bodyPr/>
          <a:lstStyle/>
          <a:p>
            <a:r>
              <a:rPr lang="nl-NL"/>
              <a:t>Tekststijl van het model bewerken
Tweede niveau
Derde niveau
Vierde niveau
Vijfde niveau</a:t>
            </a:r>
          </a:p>
        </p:txBody>
      </p:sp>
      <p:sp>
        <p:nvSpPr>
          <p:cNvPr id="5" name="Tijdelijke aanduiding voor tekst 4">
            <a:extLst>
              <a:ext uri="{FF2B5EF4-FFF2-40B4-BE49-F238E27FC236}">
                <a16:creationId xmlns:a16="http://schemas.microsoft.com/office/drawing/2014/main" id="{11B19523-BEAF-AE4A-A00F-C90DACFB244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nl-NL"/>
              <a:t>Tekststijl van het model bewerken
Tweede niveau
Derde niveau
Vierde niveau
Vijfde niveau</a:t>
            </a:r>
          </a:p>
        </p:txBody>
      </p:sp>
      <p:sp>
        <p:nvSpPr>
          <p:cNvPr id="6" name="Tijdelijke aanduiding voor inhoud 5">
            <a:extLst>
              <a:ext uri="{FF2B5EF4-FFF2-40B4-BE49-F238E27FC236}">
                <a16:creationId xmlns:a16="http://schemas.microsoft.com/office/drawing/2014/main" id="{AE1F6B36-84BA-2C42-B3EE-B5AFC972B238}"/>
              </a:ext>
            </a:extLst>
          </p:cNvPr>
          <p:cNvSpPr>
            <a:spLocks noGrp="1"/>
          </p:cNvSpPr>
          <p:nvPr>
            <p:ph sz="quarter" idx="4"/>
          </p:nvPr>
        </p:nvSpPr>
        <p:spPr>
          <a:xfrm>
            <a:off x="6172200" y="2505075"/>
            <a:ext cx="5183188" cy="3684588"/>
          </a:xfrm>
        </p:spPr>
        <p:txBody>
          <a:bodyPr/>
          <a:lstStyle/>
          <a:p>
            <a:r>
              <a:rPr lang="nl-NL"/>
              <a:t>Tekststijl van het model bewerken
Tweede niveau
Derde niveau
Vierde niveau
Vijfde niveau</a:t>
            </a:r>
          </a:p>
        </p:txBody>
      </p:sp>
      <p:sp>
        <p:nvSpPr>
          <p:cNvPr id="7" name="Tijdelijke aanduiding voor datum 6">
            <a:extLst>
              <a:ext uri="{FF2B5EF4-FFF2-40B4-BE49-F238E27FC236}">
                <a16:creationId xmlns:a16="http://schemas.microsoft.com/office/drawing/2014/main" id="{EB8ED812-4ECB-E148-8BF3-67A92587B450}"/>
              </a:ext>
            </a:extLst>
          </p:cNvPr>
          <p:cNvSpPr>
            <a:spLocks noGrp="1"/>
          </p:cNvSpPr>
          <p:nvPr>
            <p:ph type="dt" sz="half" idx="10"/>
          </p:nvPr>
        </p:nvSpPr>
        <p:spPr/>
        <p:txBody>
          <a:bodyPr/>
          <a:lstStyle/>
          <a:p>
            <a:fld id="{9C8725C0-879C-844E-9455-2DFC9D145287}" type="datetime1">
              <a:rPr lang="nl-NL" smtClean="0"/>
              <a:t>30-5-2023</a:t>
            </a:fld>
            <a:endParaRPr lang="nl-NL"/>
          </a:p>
        </p:txBody>
      </p:sp>
      <p:sp>
        <p:nvSpPr>
          <p:cNvPr id="8" name="Tijdelijke aanduiding voor voettekst 7">
            <a:extLst>
              <a:ext uri="{FF2B5EF4-FFF2-40B4-BE49-F238E27FC236}">
                <a16:creationId xmlns:a16="http://schemas.microsoft.com/office/drawing/2014/main" id="{B7B836D7-60DE-0047-B480-9DEAEEDB2C94}"/>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791D8D64-44F8-6A4B-AA0D-61A883E38C84}"/>
              </a:ext>
            </a:extLst>
          </p:cNvPr>
          <p:cNvSpPr>
            <a:spLocks noGrp="1"/>
          </p:cNvSpPr>
          <p:nvPr>
            <p:ph type="sldNum" sz="quarter" idx="12"/>
          </p:nvPr>
        </p:nvSpPr>
        <p:spPr/>
        <p:txBody>
          <a:bodyPr/>
          <a:lstStyle/>
          <a:p>
            <a:fld id="{5F2716BE-0329-1B4D-9096-FC13B237DDE6}" type="slidenum">
              <a:rPr lang="nl-NL" smtClean="0"/>
              <a:t>‹nr.›</a:t>
            </a:fld>
            <a:endParaRPr lang="nl-NL"/>
          </a:p>
        </p:txBody>
      </p:sp>
    </p:spTree>
    <p:extLst>
      <p:ext uri="{BB962C8B-B14F-4D97-AF65-F5344CB8AC3E}">
        <p14:creationId xmlns:p14="http://schemas.microsoft.com/office/powerpoint/2010/main" val="217229720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EE52DA6-A81E-8C45-8421-AAA164C67AB6}"/>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503AB304-2972-E346-9CFE-4EE91F5D3E91}"/>
              </a:ext>
            </a:extLst>
          </p:cNvPr>
          <p:cNvSpPr>
            <a:spLocks noGrp="1"/>
          </p:cNvSpPr>
          <p:nvPr>
            <p:ph type="dt" sz="half" idx="10"/>
          </p:nvPr>
        </p:nvSpPr>
        <p:spPr/>
        <p:txBody>
          <a:bodyPr/>
          <a:lstStyle/>
          <a:p>
            <a:fld id="{4758F17E-D5C1-1946-AF87-5E921AA9FEAA}" type="datetime1">
              <a:rPr lang="nl-NL" smtClean="0"/>
              <a:t>30-5-2023</a:t>
            </a:fld>
            <a:endParaRPr lang="nl-NL"/>
          </a:p>
        </p:txBody>
      </p:sp>
      <p:sp>
        <p:nvSpPr>
          <p:cNvPr id="4" name="Tijdelijke aanduiding voor voettekst 3">
            <a:extLst>
              <a:ext uri="{FF2B5EF4-FFF2-40B4-BE49-F238E27FC236}">
                <a16:creationId xmlns:a16="http://schemas.microsoft.com/office/drawing/2014/main" id="{E5BD056E-9C39-6944-AE0D-910656182592}"/>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B03D97B3-433F-7944-9559-2BED1EBEE36B}"/>
              </a:ext>
            </a:extLst>
          </p:cNvPr>
          <p:cNvSpPr>
            <a:spLocks noGrp="1"/>
          </p:cNvSpPr>
          <p:nvPr>
            <p:ph type="sldNum" sz="quarter" idx="12"/>
          </p:nvPr>
        </p:nvSpPr>
        <p:spPr/>
        <p:txBody>
          <a:bodyPr/>
          <a:lstStyle/>
          <a:p>
            <a:fld id="{5F2716BE-0329-1B4D-9096-FC13B237DDE6}" type="slidenum">
              <a:rPr lang="nl-NL" smtClean="0"/>
              <a:t>‹nr.›</a:t>
            </a:fld>
            <a:endParaRPr lang="nl-NL"/>
          </a:p>
        </p:txBody>
      </p:sp>
    </p:spTree>
    <p:extLst>
      <p:ext uri="{BB962C8B-B14F-4D97-AF65-F5344CB8AC3E}">
        <p14:creationId xmlns:p14="http://schemas.microsoft.com/office/powerpoint/2010/main" val="331767638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F894BCC6-FA34-6D42-A7C2-21A7827A2BDE}"/>
              </a:ext>
            </a:extLst>
          </p:cNvPr>
          <p:cNvSpPr>
            <a:spLocks noGrp="1"/>
          </p:cNvSpPr>
          <p:nvPr>
            <p:ph type="dt" sz="half" idx="10"/>
          </p:nvPr>
        </p:nvSpPr>
        <p:spPr/>
        <p:txBody>
          <a:bodyPr/>
          <a:lstStyle/>
          <a:p>
            <a:fld id="{40677CB5-F32F-2B42-A760-8C2931649DB9}" type="datetime1">
              <a:rPr lang="nl-NL" smtClean="0"/>
              <a:t>30-5-2023</a:t>
            </a:fld>
            <a:endParaRPr lang="nl-NL"/>
          </a:p>
        </p:txBody>
      </p:sp>
      <p:sp>
        <p:nvSpPr>
          <p:cNvPr id="3" name="Tijdelijke aanduiding voor voettekst 2">
            <a:extLst>
              <a:ext uri="{FF2B5EF4-FFF2-40B4-BE49-F238E27FC236}">
                <a16:creationId xmlns:a16="http://schemas.microsoft.com/office/drawing/2014/main" id="{C4B3640A-9BCF-6842-8650-9F4A3DE46A0C}"/>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AE97E04D-BFC1-304B-9453-97E654A69F4E}"/>
              </a:ext>
            </a:extLst>
          </p:cNvPr>
          <p:cNvSpPr>
            <a:spLocks noGrp="1"/>
          </p:cNvSpPr>
          <p:nvPr>
            <p:ph type="sldNum" sz="quarter" idx="12"/>
          </p:nvPr>
        </p:nvSpPr>
        <p:spPr/>
        <p:txBody>
          <a:bodyPr/>
          <a:lstStyle/>
          <a:p>
            <a:fld id="{5F2716BE-0329-1B4D-9096-FC13B237DDE6}" type="slidenum">
              <a:rPr lang="nl-NL" smtClean="0"/>
              <a:t>‹nr.›</a:t>
            </a:fld>
            <a:endParaRPr lang="nl-NL"/>
          </a:p>
        </p:txBody>
      </p:sp>
    </p:spTree>
    <p:extLst>
      <p:ext uri="{BB962C8B-B14F-4D97-AF65-F5344CB8AC3E}">
        <p14:creationId xmlns:p14="http://schemas.microsoft.com/office/powerpoint/2010/main" val="192735670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5B0449B-578F-6943-8BB7-2BA6939B5E27}"/>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5C6E3C2A-BA42-AF4D-B583-5B2C3335F26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r>
              <a:rPr lang="nl-NL"/>
              <a:t>Tekststijl van het model bewerken
Tweede niveau
Derde niveau
Vierde niveau
Vijfde niveau</a:t>
            </a:r>
          </a:p>
        </p:txBody>
      </p:sp>
      <p:sp>
        <p:nvSpPr>
          <p:cNvPr id="4" name="Tijdelijke aanduiding voor tekst 3">
            <a:extLst>
              <a:ext uri="{FF2B5EF4-FFF2-40B4-BE49-F238E27FC236}">
                <a16:creationId xmlns:a16="http://schemas.microsoft.com/office/drawing/2014/main" id="{BACB4918-A23D-334A-A388-02C0674283C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nl-NL"/>
              <a:t>Tekststijl van het model bewerken
Tweede niveau
Derde niveau
Vierde niveau
Vijfde niveau</a:t>
            </a:r>
          </a:p>
        </p:txBody>
      </p:sp>
      <p:sp>
        <p:nvSpPr>
          <p:cNvPr id="5" name="Tijdelijke aanduiding voor datum 4">
            <a:extLst>
              <a:ext uri="{FF2B5EF4-FFF2-40B4-BE49-F238E27FC236}">
                <a16:creationId xmlns:a16="http://schemas.microsoft.com/office/drawing/2014/main" id="{9F20BE2E-3D63-FB4C-98EE-EC0CCF90785F}"/>
              </a:ext>
            </a:extLst>
          </p:cNvPr>
          <p:cNvSpPr>
            <a:spLocks noGrp="1"/>
          </p:cNvSpPr>
          <p:nvPr>
            <p:ph type="dt" sz="half" idx="10"/>
          </p:nvPr>
        </p:nvSpPr>
        <p:spPr/>
        <p:txBody>
          <a:bodyPr/>
          <a:lstStyle/>
          <a:p>
            <a:fld id="{66E4B0AC-C932-0A4A-99B0-A9DA23029F7D}" type="datetime1">
              <a:rPr lang="nl-NL" smtClean="0"/>
              <a:t>30-5-2023</a:t>
            </a:fld>
            <a:endParaRPr lang="nl-NL"/>
          </a:p>
        </p:txBody>
      </p:sp>
      <p:sp>
        <p:nvSpPr>
          <p:cNvPr id="6" name="Tijdelijke aanduiding voor voettekst 5">
            <a:extLst>
              <a:ext uri="{FF2B5EF4-FFF2-40B4-BE49-F238E27FC236}">
                <a16:creationId xmlns:a16="http://schemas.microsoft.com/office/drawing/2014/main" id="{F5E5FB39-CCF7-DD41-9E2D-BAEE1A59D689}"/>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B54C82A2-22DF-274A-9861-6D8F4398BEA6}"/>
              </a:ext>
            </a:extLst>
          </p:cNvPr>
          <p:cNvSpPr>
            <a:spLocks noGrp="1"/>
          </p:cNvSpPr>
          <p:nvPr>
            <p:ph type="sldNum" sz="quarter" idx="12"/>
          </p:nvPr>
        </p:nvSpPr>
        <p:spPr/>
        <p:txBody>
          <a:bodyPr/>
          <a:lstStyle/>
          <a:p>
            <a:fld id="{5F2716BE-0329-1B4D-9096-FC13B237DDE6}" type="slidenum">
              <a:rPr lang="nl-NL" smtClean="0"/>
              <a:t>‹nr.›</a:t>
            </a:fld>
            <a:endParaRPr lang="nl-NL"/>
          </a:p>
        </p:txBody>
      </p:sp>
    </p:spTree>
    <p:extLst>
      <p:ext uri="{BB962C8B-B14F-4D97-AF65-F5344CB8AC3E}">
        <p14:creationId xmlns:p14="http://schemas.microsoft.com/office/powerpoint/2010/main" val="353056070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6390384-7DCB-D24C-A37E-A61F087C2D04}"/>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891F4A43-FA73-3245-B727-D3ABC08D22F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0E1C72D1-E992-154F-9CD4-A46E778847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nl-NL"/>
              <a:t>Tekststijl van het model bewerken
Tweede niveau
Derde niveau
Vierde niveau
Vijfde niveau</a:t>
            </a:r>
          </a:p>
        </p:txBody>
      </p:sp>
      <p:sp>
        <p:nvSpPr>
          <p:cNvPr id="5" name="Tijdelijke aanduiding voor datum 4">
            <a:extLst>
              <a:ext uri="{FF2B5EF4-FFF2-40B4-BE49-F238E27FC236}">
                <a16:creationId xmlns:a16="http://schemas.microsoft.com/office/drawing/2014/main" id="{A1BF3226-9859-C44C-BD06-E1517ED52B45}"/>
              </a:ext>
            </a:extLst>
          </p:cNvPr>
          <p:cNvSpPr>
            <a:spLocks noGrp="1"/>
          </p:cNvSpPr>
          <p:nvPr>
            <p:ph type="dt" sz="half" idx="10"/>
          </p:nvPr>
        </p:nvSpPr>
        <p:spPr/>
        <p:txBody>
          <a:bodyPr/>
          <a:lstStyle/>
          <a:p>
            <a:fld id="{EF2D464B-A560-9A4C-9929-4BE149F4B798}" type="datetime1">
              <a:rPr lang="nl-NL" smtClean="0"/>
              <a:t>30-5-2023</a:t>
            </a:fld>
            <a:endParaRPr lang="nl-NL"/>
          </a:p>
        </p:txBody>
      </p:sp>
      <p:sp>
        <p:nvSpPr>
          <p:cNvPr id="6" name="Tijdelijke aanduiding voor voettekst 5">
            <a:extLst>
              <a:ext uri="{FF2B5EF4-FFF2-40B4-BE49-F238E27FC236}">
                <a16:creationId xmlns:a16="http://schemas.microsoft.com/office/drawing/2014/main" id="{2FC54E71-D55D-7640-B7DB-56A5ED156D1C}"/>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29DA8E66-7125-2A4D-8A9A-EBD348479879}"/>
              </a:ext>
            </a:extLst>
          </p:cNvPr>
          <p:cNvSpPr>
            <a:spLocks noGrp="1"/>
          </p:cNvSpPr>
          <p:nvPr>
            <p:ph type="sldNum" sz="quarter" idx="12"/>
          </p:nvPr>
        </p:nvSpPr>
        <p:spPr/>
        <p:txBody>
          <a:bodyPr/>
          <a:lstStyle/>
          <a:p>
            <a:fld id="{5F2716BE-0329-1B4D-9096-FC13B237DDE6}" type="slidenum">
              <a:rPr lang="nl-NL" smtClean="0"/>
              <a:t>‹nr.›</a:t>
            </a:fld>
            <a:endParaRPr lang="nl-NL"/>
          </a:p>
        </p:txBody>
      </p:sp>
    </p:spTree>
    <p:extLst>
      <p:ext uri="{BB962C8B-B14F-4D97-AF65-F5344CB8AC3E}">
        <p14:creationId xmlns:p14="http://schemas.microsoft.com/office/powerpoint/2010/main" val="192105470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1A7C06-397B-0B4D-BD6F-98B27EBF3B0E}"/>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4F3FFEB9-9A51-844D-9F03-CA9AD13B2EAE}"/>
              </a:ext>
            </a:extLst>
          </p:cNvPr>
          <p:cNvSpPr>
            <a:spLocks noGrp="1"/>
          </p:cNvSpPr>
          <p:nvPr>
            <p:ph type="body" orient="vert" idx="1"/>
          </p:nvPr>
        </p:nvSpPr>
        <p:spPr/>
        <p:txBody>
          <a:bodyPr vert="eaVert"/>
          <a:lstStyle/>
          <a:p>
            <a:r>
              <a:rPr lang="nl-NL"/>
              <a:t>Tekststijl van het model bewerken
Tweede niveau
Derde niveau
Vierde niveau
Vijfde niveau</a:t>
            </a:r>
          </a:p>
        </p:txBody>
      </p:sp>
      <p:sp>
        <p:nvSpPr>
          <p:cNvPr id="4" name="Tijdelijke aanduiding voor datum 3">
            <a:extLst>
              <a:ext uri="{FF2B5EF4-FFF2-40B4-BE49-F238E27FC236}">
                <a16:creationId xmlns:a16="http://schemas.microsoft.com/office/drawing/2014/main" id="{BFBA809F-3A76-844A-82F7-5D45C75696D3}"/>
              </a:ext>
            </a:extLst>
          </p:cNvPr>
          <p:cNvSpPr>
            <a:spLocks noGrp="1"/>
          </p:cNvSpPr>
          <p:nvPr>
            <p:ph type="dt" sz="half" idx="10"/>
          </p:nvPr>
        </p:nvSpPr>
        <p:spPr/>
        <p:txBody>
          <a:bodyPr/>
          <a:lstStyle/>
          <a:p>
            <a:fld id="{7448D9C7-334B-CC43-8099-180F3EC77957}" type="datetime1">
              <a:rPr lang="nl-NL" smtClean="0"/>
              <a:t>30-5-2023</a:t>
            </a:fld>
            <a:endParaRPr lang="nl-NL"/>
          </a:p>
        </p:txBody>
      </p:sp>
      <p:sp>
        <p:nvSpPr>
          <p:cNvPr id="5" name="Tijdelijke aanduiding voor voettekst 4">
            <a:extLst>
              <a:ext uri="{FF2B5EF4-FFF2-40B4-BE49-F238E27FC236}">
                <a16:creationId xmlns:a16="http://schemas.microsoft.com/office/drawing/2014/main" id="{7B4D238A-F532-6B43-8BE0-C2E9E9132BC5}"/>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6934A869-56D0-B248-99A5-9CA5C4453146}"/>
              </a:ext>
            </a:extLst>
          </p:cNvPr>
          <p:cNvSpPr>
            <a:spLocks noGrp="1"/>
          </p:cNvSpPr>
          <p:nvPr>
            <p:ph type="sldNum" sz="quarter" idx="12"/>
          </p:nvPr>
        </p:nvSpPr>
        <p:spPr/>
        <p:txBody>
          <a:bodyPr/>
          <a:lstStyle/>
          <a:p>
            <a:fld id="{5F2716BE-0329-1B4D-9096-FC13B237DDE6}" type="slidenum">
              <a:rPr lang="nl-NL" smtClean="0"/>
              <a:t>‹nr.›</a:t>
            </a:fld>
            <a:endParaRPr lang="nl-NL"/>
          </a:p>
        </p:txBody>
      </p:sp>
    </p:spTree>
    <p:extLst>
      <p:ext uri="{BB962C8B-B14F-4D97-AF65-F5344CB8AC3E}">
        <p14:creationId xmlns:p14="http://schemas.microsoft.com/office/powerpoint/2010/main" val="26640372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A421CAB3-7AF3-9B4F-9220-BFFAB1403854}"/>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30F73840-E8A3-0E45-85FC-6EDCA651F980}"/>
              </a:ext>
            </a:extLst>
          </p:cNvPr>
          <p:cNvSpPr>
            <a:spLocks noGrp="1"/>
          </p:cNvSpPr>
          <p:nvPr>
            <p:ph type="body" orient="vert" idx="1"/>
          </p:nvPr>
        </p:nvSpPr>
        <p:spPr>
          <a:xfrm>
            <a:off x="838200" y="365125"/>
            <a:ext cx="7734300" cy="5811838"/>
          </a:xfrm>
        </p:spPr>
        <p:txBody>
          <a:bodyPr vert="eaVert"/>
          <a:lstStyle/>
          <a:p>
            <a:r>
              <a:rPr lang="nl-NL"/>
              <a:t>Tekststijl van het model bewerken
Tweede niveau
Derde niveau
Vierde niveau
Vijfde niveau</a:t>
            </a:r>
          </a:p>
        </p:txBody>
      </p:sp>
      <p:sp>
        <p:nvSpPr>
          <p:cNvPr id="4" name="Tijdelijke aanduiding voor datum 3">
            <a:extLst>
              <a:ext uri="{FF2B5EF4-FFF2-40B4-BE49-F238E27FC236}">
                <a16:creationId xmlns:a16="http://schemas.microsoft.com/office/drawing/2014/main" id="{FD6A0514-47C1-CE49-9972-91EA78666483}"/>
              </a:ext>
            </a:extLst>
          </p:cNvPr>
          <p:cNvSpPr>
            <a:spLocks noGrp="1"/>
          </p:cNvSpPr>
          <p:nvPr>
            <p:ph type="dt" sz="half" idx="10"/>
          </p:nvPr>
        </p:nvSpPr>
        <p:spPr/>
        <p:txBody>
          <a:bodyPr/>
          <a:lstStyle/>
          <a:p>
            <a:fld id="{2ED68B37-66C5-B147-A01B-58DDE5C4CBE2}" type="datetime1">
              <a:rPr lang="nl-NL" smtClean="0"/>
              <a:t>30-5-2023</a:t>
            </a:fld>
            <a:endParaRPr lang="nl-NL"/>
          </a:p>
        </p:txBody>
      </p:sp>
      <p:sp>
        <p:nvSpPr>
          <p:cNvPr id="5" name="Tijdelijke aanduiding voor voettekst 4">
            <a:extLst>
              <a:ext uri="{FF2B5EF4-FFF2-40B4-BE49-F238E27FC236}">
                <a16:creationId xmlns:a16="http://schemas.microsoft.com/office/drawing/2014/main" id="{6AFB3473-0AA8-314F-A6C4-56ECD8BF74D7}"/>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3E598E11-6E31-E64B-878A-9C414D534F3C}"/>
              </a:ext>
            </a:extLst>
          </p:cNvPr>
          <p:cNvSpPr>
            <a:spLocks noGrp="1"/>
          </p:cNvSpPr>
          <p:nvPr>
            <p:ph type="sldNum" sz="quarter" idx="12"/>
          </p:nvPr>
        </p:nvSpPr>
        <p:spPr/>
        <p:txBody>
          <a:bodyPr/>
          <a:lstStyle/>
          <a:p>
            <a:fld id="{5F2716BE-0329-1B4D-9096-FC13B237DDE6}" type="slidenum">
              <a:rPr lang="nl-NL" smtClean="0"/>
              <a:t>‹nr.›</a:t>
            </a:fld>
            <a:endParaRPr lang="nl-NL"/>
          </a:p>
        </p:txBody>
      </p:sp>
    </p:spTree>
    <p:extLst>
      <p:ext uri="{BB962C8B-B14F-4D97-AF65-F5344CB8AC3E}">
        <p14:creationId xmlns:p14="http://schemas.microsoft.com/office/powerpoint/2010/main" val="31977311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eldia-rond-paars">
    <p:spTree>
      <p:nvGrpSpPr>
        <p:cNvPr id="1" name=""/>
        <p:cNvGrpSpPr/>
        <p:nvPr/>
      </p:nvGrpSpPr>
      <p:grpSpPr>
        <a:xfrm>
          <a:off x="0" y="0"/>
          <a:ext cx="0" cy="0"/>
          <a:chOff x="0" y="0"/>
          <a:chExt cx="0" cy="0"/>
        </a:xfrm>
      </p:grpSpPr>
      <p:pic>
        <p:nvPicPr>
          <p:cNvPr id="10" name="Afbeelding 9">
            <a:extLst>
              <a:ext uri="{FF2B5EF4-FFF2-40B4-BE49-F238E27FC236}">
                <a16:creationId xmlns:a16="http://schemas.microsoft.com/office/drawing/2014/main" id="{07FF5B37-6B54-19B7-CC2E-BBC6274296F2}"/>
              </a:ext>
            </a:extLst>
          </p:cNvPr>
          <p:cNvPicPr>
            <a:picLocks/>
          </p:cNvPicPr>
          <p:nvPr userDrawn="1"/>
        </p:nvPicPr>
        <p:blipFill rotWithShape="1">
          <a:blip r:embed="rId2" cstate="screen">
            <a:extLst>
              <a:ext uri="{28A0092B-C50C-407E-A947-70E740481C1C}">
                <a14:useLocalDpi xmlns:a14="http://schemas.microsoft.com/office/drawing/2010/main"/>
              </a:ext>
            </a:extLst>
          </a:blip>
          <a:srcRect/>
          <a:stretch/>
        </p:blipFill>
        <p:spPr>
          <a:xfrm>
            <a:off x="0" y="216000"/>
            <a:ext cx="12193200" cy="4968000"/>
          </a:xfrm>
          <a:prstGeom prst="rect">
            <a:avLst/>
          </a:prstGeom>
        </p:spPr>
      </p:pic>
      <p:sp>
        <p:nvSpPr>
          <p:cNvPr id="4" name="Ovaal 3">
            <a:extLst>
              <a:ext uri="{FF2B5EF4-FFF2-40B4-BE49-F238E27FC236}">
                <a16:creationId xmlns:a16="http://schemas.microsoft.com/office/drawing/2014/main" id="{3243DBF9-166C-36E4-AAEF-CB4D3B487656}"/>
              </a:ext>
            </a:extLst>
          </p:cNvPr>
          <p:cNvSpPr/>
          <p:nvPr userDrawn="1"/>
        </p:nvSpPr>
        <p:spPr>
          <a:xfrm>
            <a:off x="2773993" y="1751638"/>
            <a:ext cx="6659117" cy="6659117"/>
          </a:xfrm>
          <a:prstGeom prst="ellips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a:extLst>
              <a:ext uri="{FF2B5EF4-FFF2-40B4-BE49-F238E27FC236}">
                <a16:creationId xmlns:a16="http://schemas.microsoft.com/office/drawing/2014/main" id="{36AF1008-6073-A9DC-7F22-7F228AF84C01}"/>
              </a:ext>
            </a:extLst>
          </p:cNvPr>
          <p:cNvSpPr>
            <a:spLocks noGrp="1"/>
          </p:cNvSpPr>
          <p:nvPr>
            <p:ph type="ctrTitle"/>
          </p:nvPr>
        </p:nvSpPr>
        <p:spPr>
          <a:xfrm>
            <a:off x="3366702" y="1612800"/>
            <a:ext cx="5473700" cy="3174860"/>
          </a:xfrm>
        </p:spPr>
        <p:txBody>
          <a:bodyPr lIns="0" tIns="0" rIns="0" bIns="0" anchor="b">
            <a:noAutofit/>
          </a:bodyPr>
          <a:lstStyle>
            <a:lvl1pPr algn="ctr">
              <a:lnSpc>
                <a:spcPts val="4000"/>
              </a:lnSpc>
              <a:defRPr sz="4000">
                <a:solidFill>
                  <a:schemeClr val="bg1"/>
                </a:solidFill>
              </a:defRPr>
            </a:lvl1pPr>
          </a:lstStyle>
          <a:p>
            <a:r>
              <a:rPr lang="nl-NL"/>
              <a:t>Klik om stijl te bewerken</a:t>
            </a:r>
          </a:p>
        </p:txBody>
      </p:sp>
      <p:sp>
        <p:nvSpPr>
          <p:cNvPr id="3" name="Ondertitel 2">
            <a:extLst>
              <a:ext uri="{FF2B5EF4-FFF2-40B4-BE49-F238E27FC236}">
                <a16:creationId xmlns:a16="http://schemas.microsoft.com/office/drawing/2014/main" id="{1CD77625-2051-0121-3689-6D8C97751CFC}"/>
              </a:ext>
            </a:extLst>
          </p:cNvPr>
          <p:cNvSpPr>
            <a:spLocks noGrp="1"/>
          </p:cNvSpPr>
          <p:nvPr>
            <p:ph type="subTitle" idx="1"/>
          </p:nvPr>
        </p:nvSpPr>
        <p:spPr>
          <a:xfrm>
            <a:off x="3359150" y="5808974"/>
            <a:ext cx="5473700" cy="1016074"/>
          </a:xfrm>
        </p:spPr>
        <p:txBody>
          <a:bodyPr lIns="0" tIns="0" rIns="0" bIns="0">
            <a:noAutofit/>
          </a:bodyPr>
          <a:lstStyle>
            <a:lvl1pPr marL="0" indent="0" algn="ctr">
              <a:lnSpc>
                <a:spcPts val="1500"/>
              </a:lnSpc>
              <a:spcBef>
                <a:spcPts val="0"/>
              </a:spcBef>
              <a:buNone/>
              <a:defRPr sz="1500">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pic>
        <p:nvPicPr>
          <p:cNvPr id="8" name="Afbeelding 7">
            <a:extLst>
              <a:ext uri="{FF2B5EF4-FFF2-40B4-BE49-F238E27FC236}">
                <a16:creationId xmlns:a16="http://schemas.microsoft.com/office/drawing/2014/main" id="{DC0B6A70-B309-C2E4-B300-50EE45A9F874}"/>
              </a:ext>
            </a:extLst>
          </p:cNvPr>
          <p:cNvPicPr>
            <a:picLocks/>
          </p:cNvPicPr>
          <p:nvPr userDrawn="1"/>
        </p:nvPicPr>
        <p:blipFill>
          <a:blip r:embed="rId3" cstate="screen">
            <a:extLst>
              <a:ext uri="{28A0092B-C50C-407E-A947-70E740481C1C}">
                <a14:useLocalDpi xmlns:a14="http://schemas.microsoft.com/office/drawing/2010/main"/>
              </a:ext>
            </a:extLst>
          </a:blip>
          <a:stretch>
            <a:fillRect/>
          </a:stretch>
        </p:blipFill>
        <p:spPr>
          <a:xfrm>
            <a:off x="0" y="0"/>
            <a:ext cx="12193200" cy="108000"/>
          </a:xfrm>
          <a:prstGeom prst="rect">
            <a:avLst/>
          </a:prstGeom>
        </p:spPr>
      </p:pic>
      <p:pic>
        <p:nvPicPr>
          <p:cNvPr id="15" name="Afbeelding 14">
            <a:extLst>
              <a:ext uri="{FF2B5EF4-FFF2-40B4-BE49-F238E27FC236}">
                <a16:creationId xmlns:a16="http://schemas.microsoft.com/office/drawing/2014/main" id="{CBC4C3FC-8B21-292C-0329-2A800354EA7C}"/>
              </a:ext>
            </a:extLst>
          </p:cNvPr>
          <p:cNvPicPr>
            <a:picLocks/>
          </p:cNvPicPr>
          <p:nvPr userDrawn="1"/>
        </p:nvPicPr>
        <p:blipFill>
          <a:blip r:embed="rId3" cstate="screen">
            <a:extLst>
              <a:ext uri="{28A0092B-C50C-407E-A947-70E740481C1C}">
                <a14:useLocalDpi xmlns:a14="http://schemas.microsoft.com/office/drawing/2010/main"/>
              </a:ext>
            </a:extLst>
          </a:blip>
          <a:stretch>
            <a:fillRect/>
          </a:stretch>
        </p:blipFill>
        <p:spPr>
          <a:xfrm>
            <a:off x="-1200" y="5301552"/>
            <a:ext cx="12193200" cy="108000"/>
          </a:xfrm>
          <a:prstGeom prst="rect">
            <a:avLst/>
          </a:prstGeom>
        </p:spPr>
      </p:pic>
      <p:pic>
        <p:nvPicPr>
          <p:cNvPr id="17" name="Afbeelding 16">
            <a:extLst>
              <a:ext uri="{FF2B5EF4-FFF2-40B4-BE49-F238E27FC236}">
                <a16:creationId xmlns:a16="http://schemas.microsoft.com/office/drawing/2014/main" id="{15316BF1-AE51-9962-20AE-25DC6BE9C5F4}"/>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570200" y="5683776"/>
            <a:ext cx="2387600" cy="914400"/>
          </a:xfrm>
          <a:prstGeom prst="rect">
            <a:avLst/>
          </a:prstGeom>
        </p:spPr>
      </p:pic>
    </p:spTree>
    <p:extLst>
      <p:ext uri="{BB962C8B-B14F-4D97-AF65-F5344CB8AC3E}">
        <p14:creationId xmlns:p14="http://schemas.microsoft.com/office/powerpoint/2010/main" val="241028055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2116">
          <p15:clr>
            <a:srgbClr val="FBAE40"/>
          </p15:clr>
        </p15:guide>
        <p15:guide id="4" pos="5564">
          <p15:clr>
            <a:srgbClr val="FBAE40"/>
          </p15:clr>
        </p15:guide>
        <p15:guide id="5" orient="horz" pos="2523">
          <p15:clr>
            <a:srgbClr val="FBAE40"/>
          </p15:clr>
        </p15:guide>
        <p15:guide id="6" orient="horz" pos="1003">
          <p15:clr>
            <a:srgbClr val="FBAE40"/>
          </p15:clr>
        </p15:guide>
        <p15:guide id="7" pos="1799">
          <p15:clr>
            <a:srgbClr val="FBAE40"/>
          </p15:clr>
        </p15:guide>
        <p15:guide id="8" pos="5881">
          <p15:clr>
            <a:srgbClr val="FBAE40"/>
          </p15:clr>
        </p15:guide>
        <p15:guide id="9" orient="horz" pos="2387">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TAP-2">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370B5530-6EBE-D303-0564-6EA43730C5B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14146902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438">
          <p15:clr>
            <a:srgbClr val="FBAE40"/>
          </p15:clr>
        </p15:guide>
        <p15:guide id="4" pos="7242">
          <p15:clr>
            <a:srgbClr val="FBAE40"/>
          </p15:clr>
        </p15:guide>
        <p15:guide id="5" orient="horz" pos="1139">
          <p15:clr>
            <a:srgbClr val="FBAE40"/>
          </p15:clr>
        </p15:guide>
        <p15:guide id="6" orient="horz" pos="981">
          <p15:clr>
            <a:srgbClr val="FBAE40"/>
          </p15:clr>
        </p15:guide>
        <p15:guide id="7" orient="horz" pos="142">
          <p15:clr>
            <a:srgbClr val="FBAE40"/>
          </p15:clr>
        </p15:guide>
        <p15:guide id="8" orient="horz" pos="3793">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TAP-3">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370B5530-6EBE-D303-0564-6EA43730C5B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8454726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438">
          <p15:clr>
            <a:srgbClr val="FBAE40"/>
          </p15:clr>
        </p15:guide>
        <p15:guide id="4" pos="7242">
          <p15:clr>
            <a:srgbClr val="FBAE40"/>
          </p15:clr>
        </p15:guide>
        <p15:guide id="5" orient="horz" pos="1139">
          <p15:clr>
            <a:srgbClr val="FBAE40"/>
          </p15:clr>
        </p15:guide>
        <p15:guide id="6" orient="horz" pos="981">
          <p15:clr>
            <a:srgbClr val="FBAE40"/>
          </p15:clr>
        </p15:guide>
        <p15:guide id="7" orient="horz" pos="142">
          <p15:clr>
            <a:srgbClr val="FBAE40"/>
          </p15:clr>
        </p15:guide>
        <p15:guide id="8" orient="horz" pos="3793">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TAP-4">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370B5530-6EBE-D303-0564-6EA43730C5B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369928370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438">
          <p15:clr>
            <a:srgbClr val="FBAE40"/>
          </p15:clr>
        </p15:guide>
        <p15:guide id="4" pos="7242">
          <p15:clr>
            <a:srgbClr val="FBAE40"/>
          </p15:clr>
        </p15:guide>
        <p15:guide id="5" orient="horz" pos="1139">
          <p15:clr>
            <a:srgbClr val="FBAE40"/>
          </p15:clr>
        </p15:guide>
        <p15:guide id="6" orient="horz" pos="981">
          <p15:clr>
            <a:srgbClr val="FBAE40"/>
          </p15:clr>
        </p15:guide>
        <p15:guide id="7" orient="horz" pos="142">
          <p15:clr>
            <a:srgbClr val="FBAE40"/>
          </p15:clr>
        </p15:guide>
        <p15:guide id="8" orient="horz" pos="3793">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2.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3.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4.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0B52ADF9-BDB6-D29E-54FF-B4EED9D622E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63F1816A-C967-1127-4F94-96B41B841DA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906C6E11-2FE1-A49C-7EAB-ECCA249DD9E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Arial" panose="020B0604020202020204" pitchFamily="34" charset="0"/>
                <a:cs typeface="Arial" panose="020B0604020202020204" pitchFamily="34" charset="0"/>
              </a:defRPr>
            </a:lvl1pPr>
          </a:lstStyle>
          <a:p>
            <a:fld id="{1330EFC8-EA28-5E4B-A2F7-6301D41ECF69}" type="datetime1">
              <a:rPr lang="nl-NL" smtClean="0"/>
              <a:t>30-5-2023</a:t>
            </a:fld>
            <a:endParaRPr lang="nl-NL"/>
          </a:p>
        </p:txBody>
      </p:sp>
      <p:sp>
        <p:nvSpPr>
          <p:cNvPr id="5" name="Tijdelijke aanduiding voor voettekst 4">
            <a:extLst>
              <a:ext uri="{FF2B5EF4-FFF2-40B4-BE49-F238E27FC236}">
                <a16:creationId xmlns:a16="http://schemas.microsoft.com/office/drawing/2014/main" id="{F8835A3C-91E6-9663-11A6-5F49D160D9D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Arial" panose="020B0604020202020204" pitchFamily="34" charset="0"/>
                <a:cs typeface="Arial" panose="020B0604020202020204" pitchFamily="34" charset="0"/>
              </a:defRPr>
            </a:lvl1pPr>
          </a:lstStyle>
          <a:p>
            <a:endParaRPr lang="nl-NL"/>
          </a:p>
        </p:txBody>
      </p:sp>
      <p:sp>
        <p:nvSpPr>
          <p:cNvPr id="6" name="Tijdelijke aanduiding voor dianummer 5">
            <a:extLst>
              <a:ext uri="{FF2B5EF4-FFF2-40B4-BE49-F238E27FC236}">
                <a16:creationId xmlns:a16="http://schemas.microsoft.com/office/drawing/2014/main" id="{4A5890B8-BB79-3E65-54BE-EBCA65B3C4F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Arial" panose="020B0604020202020204" pitchFamily="34" charset="0"/>
                <a:cs typeface="Arial" panose="020B0604020202020204" pitchFamily="34" charset="0"/>
              </a:defRPr>
            </a:lvl1pPr>
          </a:lstStyle>
          <a:p>
            <a:fld id="{90EAC518-9326-2248-BBB0-2FD86654CEA1}" type="slidenum">
              <a:rPr lang="nl-NL" smtClean="0"/>
              <a:pPr/>
              <a:t>‹nr.›</a:t>
            </a:fld>
            <a:endParaRPr lang="nl-NL"/>
          </a:p>
        </p:txBody>
      </p:sp>
    </p:spTree>
    <p:extLst>
      <p:ext uri="{BB962C8B-B14F-4D97-AF65-F5344CB8AC3E}">
        <p14:creationId xmlns:p14="http://schemas.microsoft.com/office/powerpoint/2010/main" val="3604964058"/>
      </p:ext>
    </p:extLst>
  </p:cSld>
  <p:clrMap bg1="lt1" tx1="dk1" bg2="lt2" tx2="dk2" accent1="accent1" accent2="accent2" accent3="accent3" accent4="accent4" accent5="accent5" accent6="accent6" hlink="hlink" folHlink="folHlink"/>
  <p:sldLayoutIdLst>
    <p:sldLayoutId id="2147483674" r:id="rId1"/>
    <p:sldLayoutId id="2147483649" r:id="rId2"/>
    <p:sldLayoutId id="2147483671" r:id="rId3"/>
    <p:sldLayoutId id="2147483660" r:id="rId4"/>
    <p:sldLayoutId id="2147483662" r:id="rId5"/>
    <p:sldLayoutId id="2147483663" r:id="rId6"/>
    <p:sldLayoutId id="2147483676" r:id="rId7"/>
    <p:sldLayoutId id="2147483677" r:id="rId8"/>
    <p:sldLayoutId id="2147483678" r:id="rId9"/>
    <p:sldLayoutId id="2147483679" r:id="rId10"/>
    <p:sldLayoutId id="2147483680" r:id="rId11"/>
    <p:sldLayoutId id="2147483681" r:id="rId12"/>
    <p:sldLayoutId id="2147483682" r:id="rId13"/>
    <p:sldLayoutId id="2147483672" r:id="rId14"/>
    <p:sldLayoutId id="2147483650" r:id="rId15"/>
    <p:sldLayoutId id="2147483664" r:id="rId16"/>
    <p:sldLayoutId id="2147483665" r:id="rId17"/>
    <p:sldLayoutId id="2147483666" r:id="rId18"/>
    <p:sldLayoutId id="2147483667" r:id="rId19"/>
    <p:sldLayoutId id="2147483670" r:id="rId20"/>
    <p:sldLayoutId id="2147483669" r:id="rId21"/>
    <p:sldLayoutId id="2147483675" r:id="rId22"/>
    <p:sldLayoutId id="2147483673" r:id="rId23"/>
    <p:sldLayoutId id="2147483668" r:id="rId24"/>
  </p:sldLayoutIdLst>
  <p:hf hdr="0" dt="0"/>
  <p:txStyles>
    <p:titleStyle>
      <a:lvl1pPr algn="l" defTabSz="914400" rtl="0" eaLnBrk="1" latinLnBrk="0" hangingPunct="1">
        <a:lnSpc>
          <a:spcPct val="90000"/>
        </a:lnSpc>
        <a:spcBef>
          <a:spcPct val="0"/>
        </a:spcBef>
        <a:buNone/>
        <a:defRPr sz="4400" b="0" i="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Titelstijl van model bewerken</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8D70904-3E78-F043-B3F0-0659B576B00C}" type="datetimeFigureOut">
              <a:rPr lang="nl-NL" smtClean="0"/>
              <a:t>30-5-2023</a:t>
            </a:fld>
            <a:endParaRPr lang="nl-NL"/>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838A42-CDA7-B643-9F16-30956B2CD95E}" type="slidenum">
              <a:rPr lang="nl-NL" smtClean="0"/>
              <a:t>‹nr.›</a:t>
            </a:fld>
            <a:endParaRPr lang="nl-NL"/>
          </a:p>
        </p:txBody>
      </p:sp>
    </p:spTree>
    <p:extLst>
      <p:ext uri="{BB962C8B-B14F-4D97-AF65-F5344CB8AC3E}">
        <p14:creationId xmlns:p14="http://schemas.microsoft.com/office/powerpoint/2010/main" val="1622486693"/>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3F7B648B-72C6-1CE1-93B7-E6BE5009EB4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6A2290EE-5836-2B42-BB1C-AB86569DCFC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53C70E2E-ECB7-78A2-0F55-2D9ACAB1E30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ABD802-E0EA-E14F-B745-2E167437A14E}" type="datetimeFigureOut">
              <a:rPr lang="nl-NL" smtClean="0"/>
              <a:t>30-5-2023</a:t>
            </a:fld>
            <a:endParaRPr lang="nl-NL"/>
          </a:p>
        </p:txBody>
      </p:sp>
      <p:sp>
        <p:nvSpPr>
          <p:cNvPr id="5" name="Tijdelijke aanduiding voor voettekst 4">
            <a:extLst>
              <a:ext uri="{FF2B5EF4-FFF2-40B4-BE49-F238E27FC236}">
                <a16:creationId xmlns:a16="http://schemas.microsoft.com/office/drawing/2014/main" id="{0396A303-F888-B1AB-A4EB-C6060778CF5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13FB46C4-96DF-F52A-997E-787258A41B2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590F23-27AE-6A4C-AC2F-1A5806619FE0}" type="slidenum">
              <a:rPr lang="nl-NL" smtClean="0"/>
              <a:t>‹nr.›</a:t>
            </a:fld>
            <a:endParaRPr lang="nl-NL"/>
          </a:p>
        </p:txBody>
      </p:sp>
    </p:spTree>
    <p:extLst>
      <p:ext uri="{BB962C8B-B14F-4D97-AF65-F5344CB8AC3E}">
        <p14:creationId xmlns:p14="http://schemas.microsoft.com/office/powerpoint/2010/main" val="2842946124"/>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E33ED79E-EDDD-3346-8288-011EAF24F59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924D6C7D-4E43-1843-914E-3437864F693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r>
              <a:rPr lang="nl-NL"/>
              <a:t>Tekststijl van het model bewerken
Tweede niveau
Derde niveau
Vierde niveau
Vijfde niveau</a:t>
            </a:r>
          </a:p>
        </p:txBody>
      </p:sp>
      <p:sp>
        <p:nvSpPr>
          <p:cNvPr id="4" name="Tijdelijke aanduiding voor datum 3">
            <a:extLst>
              <a:ext uri="{FF2B5EF4-FFF2-40B4-BE49-F238E27FC236}">
                <a16:creationId xmlns:a16="http://schemas.microsoft.com/office/drawing/2014/main" id="{A5FFFD8F-014C-1C46-971B-9B6648AAE64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3B80CD-5F90-9E40-864A-FCA19F2CDF7E}" type="datetime1">
              <a:rPr lang="nl-NL" smtClean="0"/>
              <a:t>30-5-2023</a:t>
            </a:fld>
            <a:endParaRPr lang="nl-NL"/>
          </a:p>
        </p:txBody>
      </p:sp>
      <p:sp>
        <p:nvSpPr>
          <p:cNvPr id="5" name="Tijdelijke aanduiding voor voettekst 4">
            <a:extLst>
              <a:ext uri="{FF2B5EF4-FFF2-40B4-BE49-F238E27FC236}">
                <a16:creationId xmlns:a16="http://schemas.microsoft.com/office/drawing/2014/main" id="{840C906E-4590-DA4B-B5C4-CAE777A66A0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EBC274B8-B160-274B-A71E-6145FDBC268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F2716BE-0329-1B4D-9096-FC13B237DDE6}" type="slidenum">
              <a:rPr lang="nl-NL" smtClean="0"/>
              <a:t>‹nr.›</a:t>
            </a:fld>
            <a:endParaRPr lang="nl-NL"/>
          </a:p>
        </p:txBody>
      </p:sp>
    </p:spTree>
    <p:extLst>
      <p:ext uri="{BB962C8B-B14F-4D97-AF65-F5344CB8AC3E}">
        <p14:creationId xmlns:p14="http://schemas.microsoft.com/office/powerpoint/2010/main" val="3488495151"/>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6.xml"/></Relationships>
</file>

<file path=ppt/slides/_rels/slide1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37.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xml"/><Relationship Id="rId1" Type="http://schemas.openxmlformats.org/officeDocument/2006/relationships/slideLayout" Target="../slideLayouts/slideLayout37.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xml"/><Relationship Id="rId1" Type="http://schemas.openxmlformats.org/officeDocument/2006/relationships/slideLayout" Target="../slideLayouts/slideLayout42.xml"/></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xml"/><Relationship Id="rId1" Type="http://schemas.openxmlformats.org/officeDocument/2006/relationships/slideLayout" Target="../slideLayouts/slideLayout42.xml"/></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5.xml"/><Relationship Id="rId1" Type="http://schemas.openxmlformats.org/officeDocument/2006/relationships/slideLayout" Target="../slideLayouts/slideLayout42.xml"/></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6.xml"/><Relationship Id="rId1" Type="http://schemas.openxmlformats.org/officeDocument/2006/relationships/slideLayout" Target="../slideLayouts/slideLayout42.xml"/><Relationship Id="rId4" Type="http://schemas.openxmlformats.org/officeDocument/2006/relationships/image" Target="../media/image27.jpeg"/></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37.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37.xml"/></Relationships>
</file>

<file path=ppt/slides/_rels/slide1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9.xml"/><Relationship Id="rId1" Type="http://schemas.openxmlformats.org/officeDocument/2006/relationships/slideLayout" Target="../slideLayouts/slideLayout4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0.xml"/><Relationship Id="rId1" Type="http://schemas.openxmlformats.org/officeDocument/2006/relationships/slideLayout" Target="../slideLayouts/slideLayout42.xml"/><Relationship Id="rId4" Type="http://schemas.openxmlformats.org/officeDocument/2006/relationships/image" Target="../media/image31.jpeg"/></Relationships>
</file>

<file path=ppt/slides/_rels/slide2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1.xml"/><Relationship Id="rId1" Type="http://schemas.openxmlformats.org/officeDocument/2006/relationships/slideLayout" Target="../slideLayouts/slideLayout42.xml"/></Relationships>
</file>

<file path=ppt/slides/_rels/slide22.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2.xml"/><Relationship Id="rId1" Type="http://schemas.openxmlformats.org/officeDocument/2006/relationships/slideLayout" Target="../slideLayouts/slideLayout47.xml"/></Relationships>
</file>

<file path=ppt/slides/_rels/slide2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3.xml"/><Relationship Id="rId1" Type="http://schemas.openxmlformats.org/officeDocument/2006/relationships/slideLayout" Target="../slideLayouts/slideLayout48.xml"/></Relationships>
</file>

<file path=ppt/slides/_rels/slide2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4.xml"/><Relationship Id="rId1" Type="http://schemas.openxmlformats.org/officeDocument/2006/relationships/slideLayout" Target="../slideLayouts/slideLayout4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2.xml"/></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3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37.xml"/></Relationships>
</file>

<file path=ppt/slides/_rels/slide3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37.xml"/></Relationships>
</file>

<file path=ppt/slides/_rels/slide3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5.xml"/></Relationships>
</file>

<file path=ppt/slides/_rels/slide3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0.jpg"/><Relationship Id="rId1" Type="http://schemas.openxmlformats.org/officeDocument/2006/relationships/slideLayout" Target="../slideLayouts/slideLayout25.xml"/><Relationship Id="rId4" Type="http://schemas.openxmlformats.org/officeDocument/2006/relationships/image" Target="../media/image41.png"/></Relationships>
</file>

<file path=ppt/slides/_rels/slide3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0.jpg"/><Relationship Id="rId1" Type="http://schemas.openxmlformats.org/officeDocument/2006/relationships/slideLayout" Target="../slideLayouts/slideLayout25.xml"/><Relationship Id="rId4" Type="http://schemas.openxmlformats.org/officeDocument/2006/relationships/image" Target="../media/image42.png"/></Relationships>
</file>

<file path=ppt/slides/_rels/slide3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g"/><Relationship Id="rId1" Type="http://schemas.openxmlformats.org/officeDocument/2006/relationships/slideLayout" Target="../slideLayouts/slideLayout25.xml"/><Relationship Id="rId4" Type="http://schemas.openxmlformats.org/officeDocument/2006/relationships/image" Target="../media/image45.png"/></Relationships>
</file>

<file path=ppt/slides/_rels/slide3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6.jpg"/><Relationship Id="rId1" Type="http://schemas.openxmlformats.org/officeDocument/2006/relationships/slideLayout" Target="../slideLayouts/slideLayout26.xml"/><Relationship Id="rId4" Type="http://schemas.openxmlformats.org/officeDocument/2006/relationships/image" Target="../media/image47.png"/></Relationships>
</file>

<file path=ppt/slides/_rels/slide3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8.jpg"/><Relationship Id="rId1" Type="http://schemas.openxmlformats.org/officeDocument/2006/relationships/slideLayout" Target="../slideLayouts/slideLayout25.xml"/><Relationship Id="rId4" Type="http://schemas.openxmlformats.org/officeDocument/2006/relationships/image" Target="../media/image49.pn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png"/><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8.jpg"/><Relationship Id="rId1" Type="http://schemas.openxmlformats.org/officeDocument/2006/relationships/slideLayout" Target="../slideLayouts/slideLayout25.xml"/><Relationship Id="rId4" Type="http://schemas.openxmlformats.org/officeDocument/2006/relationships/image" Target="../media/image50.png"/></Relationships>
</file>

<file path=ppt/slides/_rels/slide4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51.jpg"/><Relationship Id="rId1" Type="http://schemas.openxmlformats.org/officeDocument/2006/relationships/slideLayout" Target="../slideLayouts/slideLayout25.xml"/></Relationships>
</file>

<file path=ppt/slides/_rels/slide4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6.jpg"/><Relationship Id="rId1" Type="http://schemas.openxmlformats.org/officeDocument/2006/relationships/slideLayout" Target="../slideLayouts/slideLayout25.xml"/><Relationship Id="rId4" Type="http://schemas.openxmlformats.org/officeDocument/2006/relationships/image" Target="../media/image52.png"/></Relationships>
</file>

<file path=ppt/slides/_rels/slide4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0.jpg"/><Relationship Id="rId1" Type="http://schemas.openxmlformats.org/officeDocument/2006/relationships/slideLayout" Target="../slideLayouts/slideLayout25.xml"/><Relationship Id="rId4" Type="http://schemas.openxmlformats.org/officeDocument/2006/relationships/image" Target="../media/image53.png"/></Relationships>
</file>

<file path=ppt/slides/_rels/slide4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hyperlink" Target="mailto:normaliseren@zi2t.nl" TargetMode="External"/><Relationship Id="rId2" Type="http://schemas.openxmlformats.org/officeDocument/2006/relationships/image" Target="../media/image19.pn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BA24C86-7ABF-FD89-15BC-E8919CF19795}"/>
              </a:ext>
            </a:extLst>
          </p:cNvPr>
          <p:cNvSpPr>
            <a:spLocks noGrp="1"/>
          </p:cNvSpPr>
          <p:nvPr>
            <p:ph type="title"/>
          </p:nvPr>
        </p:nvSpPr>
        <p:spPr/>
        <p:txBody>
          <a:bodyPr>
            <a:normAutofit/>
          </a:bodyPr>
          <a:lstStyle/>
          <a:p>
            <a:r>
              <a:rPr lang="nl-NL"/>
              <a:t>Programma</a:t>
            </a:r>
          </a:p>
        </p:txBody>
      </p:sp>
      <p:sp>
        <p:nvSpPr>
          <p:cNvPr id="3" name="Tijdelijke aanduiding voor inhoud 2">
            <a:extLst>
              <a:ext uri="{FF2B5EF4-FFF2-40B4-BE49-F238E27FC236}">
                <a16:creationId xmlns:a16="http://schemas.microsoft.com/office/drawing/2014/main" id="{2BF59AEF-4E83-12D2-C4FA-AAB5EA711AC2}"/>
              </a:ext>
            </a:extLst>
          </p:cNvPr>
          <p:cNvSpPr>
            <a:spLocks noGrp="1"/>
          </p:cNvSpPr>
          <p:nvPr>
            <p:ph idx="1"/>
          </p:nvPr>
        </p:nvSpPr>
        <p:spPr/>
        <p:txBody>
          <a:bodyPr vert="horz" lIns="0" tIns="0" rIns="0" bIns="0" rtlCol="0" anchor="t">
            <a:noAutofit/>
          </a:bodyPr>
          <a:lstStyle/>
          <a:p>
            <a:pPr>
              <a:lnSpc>
                <a:spcPct val="135000"/>
              </a:lnSpc>
            </a:pPr>
            <a:r>
              <a:rPr lang="nl-NL" sz="1800" dirty="0">
                <a:effectLst/>
                <a:latin typeface="Calibri" panose="020F0502020204030204" pitchFamily="34" charset="0"/>
                <a:ea typeface="Calibri" panose="020F0502020204030204" pitchFamily="34" charset="0"/>
              </a:rPr>
              <a:t>19.00 – 19:15 uur:           Ontvangst</a:t>
            </a:r>
          </a:p>
          <a:p>
            <a:pPr>
              <a:lnSpc>
                <a:spcPct val="135000"/>
              </a:lnSpc>
            </a:pPr>
            <a:r>
              <a:rPr lang="nl-NL" sz="1800" dirty="0">
                <a:effectLst/>
                <a:latin typeface="Calibri" panose="020F0502020204030204" pitchFamily="34" charset="0"/>
                <a:ea typeface="Calibri" panose="020F0502020204030204" pitchFamily="34" charset="0"/>
              </a:rPr>
              <a:t>19.15 – 20:15 uur:           Inspirerende sprekers</a:t>
            </a:r>
          </a:p>
          <a:p>
            <a:pPr marL="342900" indent="-342900">
              <a:lnSpc>
                <a:spcPct val="135000"/>
              </a:lnSpc>
              <a:buFont typeface="Symbol" panose="05050102010706020507" pitchFamily="18" charset="2"/>
              <a:buChar char=""/>
            </a:pPr>
            <a:r>
              <a:rPr lang="nl-NL" sz="1800" dirty="0">
                <a:solidFill>
                  <a:srgbClr val="000000"/>
                </a:solidFill>
                <a:effectLst/>
                <a:latin typeface="Calibri"/>
                <a:ea typeface="Times New Roman" panose="02020603050405020304" pitchFamily="18" charset="0"/>
                <a:cs typeface="Arial"/>
              </a:rPr>
              <a:t>Opening door </a:t>
            </a:r>
            <a:r>
              <a:rPr lang="nl-NL" sz="1800" dirty="0">
                <a:solidFill>
                  <a:srgbClr val="000000"/>
                </a:solidFill>
                <a:latin typeface="Calibri"/>
                <a:ea typeface="Times New Roman" panose="02020603050405020304" pitchFamily="18" charset="0"/>
                <a:cs typeface="Arial"/>
              </a:rPr>
              <a:t>wethouder Joey van Aken Bergen op Zoom en het </a:t>
            </a:r>
            <a:r>
              <a:rPr lang="nl-NL" sz="1800" dirty="0" err="1">
                <a:solidFill>
                  <a:srgbClr val="000000"/>
                </a:solidFill>
                <a:latin typeface="Calibri"/>
                <a:ea typeface="Times New Roman" panose="02020603050405020304" pitchFamily="18" charset="0"/>
                <a:cs typeface="Arial"/>
              </a:rPr>
              <a:t>Expeditieteam</a:t>
            </a:r>
            <a:endParaRPr lang="nl-NL" sz="1800" dirty="0" err="1">
              <a:solidFill>
                <a:srgbClr val="000000"/>
              </a:solidFill>
              <a:effectLst/>
              <a:latin typeface="Times New Roman"/>
              <a:ea typeface="Calibri" panose="020F0502020204030204" pitchFamily="34" charset="0"/>
              <a:cs typeface="Arial"/>
            </a:endParaRPr>
          </a:p>
          <a:p>
            <a:pPr marL="342900" indent="-342900">
              <a:lnSpc>
                <a:spcPct val="135000"/>
              </a:lnSpc>
              <a:buFont typeface="Symbol" panose="05050102010706020507" pitchFamily="18" charset="2"/>
              <a:buChar char=""/>
            </a:pPr>
            <a:r>
              <a:rPr lang="nl-NL" sz="1800" dirty="0">
                <a:solidFill>
                  <a:srgbClr val="000000"/>
                </a:solidFill>
                <a:latin typeface="Calibri"/>
                <a:ea typeface="Calibri" panose="020F0502020204030204" pitchFamily="34" charset="0"/>
                <a:cs typeface="Calibri"/>
              </a:rPr>
              <a:t>Ruud Jacobs teamleider KVJ Amsterdam en '</a:t>
            </a:r>
            <a:r>
              <a:rPr lang="nl-NL" sz="1800" dirty="0" err="1">
                <a:solidFill>
                  <a:srgbClr val="000000"/>
                </a:solidFill>
                <a:latin typeface="Calibri"/>
                <a:ea typeface="Calibri" panose="020F0502020204030204" pitchFamily="34" charset="0"/>
                <a:cs typeface="Calibri"/>
              </a:rPr>
              <a:t>omdenker</a:t>
            </a:r>
            <a:r>
              <a:rPr lang="nl-NL" sz="1800" dirty="0">
                <a:solidFill>
                  <a:srgbClr val="000000"/>
                </a:solidFill>
                <a:latin typeface="Calibri"/>
                <a:ea typeface="Calibri" panose="020F0502020204030204" pitchFamily="34" charset="0"/>
                <a:cs typeface="Calibri"/>
              </a:rPr>
              <a:t>' Bovenregionaal Expertisenetwerk</a:t>
            </a:r>
            <a:endParaRPr lang="nl-NL" sz="1800" dirty="0">
              <a:solidFill>
                <a:srgbClr val="000000"/>
              </a:solidFill>
              <a:effectLst/>
              <a:latin typeface="Times New Roman"/>
              <a:ea typeface="Calibri" panose="020F0502020204030204" pitchFamily="34" charset="0"/>
              <a:cs typeface="Calibri" panose="020F0502020204030204" pitchFamily="34" charset="0"/>
            </a:endParaRPr>
          </a:p>
          <a:p>
            <a:pPr>
              <a:lnSpc>
                <a:spcPct val="135000"/>
              </a:lnSpc>
            </a:pPr>
            <a:r>
              <a:rPr lang="nl-NL" sz="1800" dirty="0">
                <a:effectLst/>
                <a:latin typeface="Calibri" panose="020F0502020204030204" pitchFamily="34" charset="0"/>
                <a:ea typeface="Calibri" panose="020F0502020204030204" pitchFamily="34" charset="0"/>
              </a:rPr>
              <a:t>20:15 – 21:15 uur:           Samen ontdekken wat we onder normaliseren verstaan</a:t>
            </a:r>
          </a:p>
          <a:p>
            <a:pPr>
              <a:lnSpc>
                <a:spcPct val="135000"/>
              </a:lnSpc>
            </a:pPr>
            <a:r>
              <a:rPr lang="nl-NL" sz="1800" dirty="0">
                <a:effectLst/>
                <a:latin typeface="Calibri" panose="020F0502020204030204" pitchFamily="34" charset="0"/>
                <a:ea typeface="Calibri" panose="020F0502020204030204" pitchFamily="34" charset="0"/>
              </a:rPr>
              <a:t>21:15 – 21.30 uur:           Plenaire afsluiting plus borrel</a:t>
            </a:r>
          </a:p>
        </p:txBody>
      </p:sp>
      <p:sp>
        <p:nvSpPr>
          <p:cNvPr id="4" name="Tijdelijke aanduiding voor voettekst 3">
            <a:extLst>
              <a:ext uri="{FF2B5EF4-FFF2-40B4-BE49-F238E27FC236}">
                <a16:creationId xmlns:a16="http://schemas.microsoft.com/office/drawing/2014/main" id="{852A1BF6-B3D5-E91D-6DC3-6F5964CF23C6}"/>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B954A6F2-86D7-3AE7-EF7B-7627E7C548E9}"/>
              </a:ext>
            </a:extLst>
          </p:cNvPr>
          <p:cNvSpPr>
            <a:spLocks noGrp="1"/>
          </p:cNvSpPr>
          <p:nvPr>
            <p:ph type="sldNum" sz="quarter" idx="12"/>
          </p:nvPr>
        </p:nvSpPr>
        <p:spPr/>
        <p:txBody>
          <a:bodyPr/>
          <a:lstStyle/>
          <a:p>
            <a:fld id="{90EAC518-9326-2248-BBB0-2FD86654CEA1}" type="slidenum">
              <a:rPr lang="nl-NL" smtClean="0"/>
              <a:pPr/>
              <a:t>1</a:t>
            </a:fld>
            <a:endParaRPr lang="nl-NL"/>
          </a:p>
        </p:txBody>
      </p:sp>
      <p:pic>
        <p:nvPicPr>
          <p:cNvPr id="7" name="Afbeelding 6">
            <a:extLst>
              <a:ext uri="{FF2B5EF4-FFF2-40B4-BE49-F238E27FC236}">
                <a16:creationId xmlns:a16="http://schemas.microsoft.com/office/drawing/2014/main" id="{035760C6-5458-EDBD-4357-BF036A37468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210800" y="230188"/>
            <a:ext cx="1981200" cy="5789012"/>
          </a:xfrm>
          <a:prstGeom prst="rect">
            <a:avLst/>
          </a:prstGeom>
        </p:spPr>
      </p:pic>
    </p:spTree>
    <p:extLst>
      <p:ext uri="{BB962C8B-B14F-4D97-AF65-F5344CB8AC3E}">
        <p14:creationId xmlns:p14="http://schemas.microsoft.com/office/powerpoint/2010/main" val="42687112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9">
            <a:extLst>
              <a:ext uri="{FF2B5EF4-FFF2-40B4-BE49-F238E27FC236}">
                <a16:creationId xmlns:a16="http://schemas.microsoft.com/office/drawing/2014/main" id="{1D63188B-C92D-4606-95DB-0601ED0ECB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3" name="Rectangle 11">
            <a:extLst>
              <a:ext uri="{FF2B5EF4-FFF2-40B4-BE49-F238E27FC236}">
                <a16:creationId xmlns:a16="http://schemas.microsoft.com/office/drawing/2014/main" id="{2927A7B7-1B6D-432E-B2C4-E71C6C361C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Freeform: Shape 13">
            <a:extLst>
              <a:ext uri="{FF2B5EF4-FFF2-40B4-BE49-F238E27FC236}">
                <a16:creationId xmlns:a16="http://schemas.microsoft.com/office/drawing/2014/main" id="{E27DBEE0-99A4-4464-9371-C89D97E7A9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2192000" cy="6858000"/>
          </a:xfrm>
          <a:custGeom>
            <a:avLst/>
            <a:gdLst>
              <a:gd name="connsiteX0" fmla="*/ 0 w 12192000"/>
              <a:gd name="connsiteY0" fmla="*/ 0 h 6858000"/>
              <a:gd name="connsiteX1" fmla="*/ 7136182 w 12192000"/>
              <a:gd name="connsiteY1" fmla="*/ 0 h 6858000"/>
              <a:gd name="connsiteX2" fmla="*/ 7136182 w 12192000"/>
              <a:gd name="connsiteY2" fmla="*/ 335 h 6858000"/>
              <a:gd name="connsiteX3" fmla="*/ 7215619 w 12192000"/>
              <a:gd name="connsiteY3" fmla="*/ 2368586 h 6858000"/>
              <a:gd name="connsiteX4" fmla="*/ 7295436 w 12192000"/>
              <a:gd name="connsiteY4" fmla="*/ 3753611 h 6858000"/>
              <a:gd name="connsiteX5" fmla="*/ 7397299 w 12192000"/>
              <a:gd name="connsiteY5" fmla="*/ 4072305 h 6858000"/>
              <a:gd name="connsiteX6" fmla="*/ 7445569 w 12192000"/>
              <a:gd name="connsiteY6" fmla="*/ 4526719 h 6858000"/>
              <a:gd name="connsiteX7" fmla="*/ 7531468 w 12192000"/>
              <a:gd name="connsiteY7" fmla="*/ 5116854 h 6858000"/>
              <a:gd name="connsiteX8" fmla="*/ 7590760 w 12192000"/>
              <a:gd name="connsiteY8" fmla="*/ 5630249 h 6858000"/>
              <a:gd name="connsiteX9" fmla="*/ 7884185 w 12192000"/>
              <a:gd name="connsiteY9" fmla="*/ 5724081 h 6858000"/>
              <a:gd name="connsiteX10" fmla="*/ 8115655 w 12192000"/>
              <a:gd name="connsiteY10" fmla="*/ 5424488 h 6858000"/>
              <a:gd name="connsiteX11" fmla="*/ 8264267 w 12192000"/>
              <a:gd name="connsiteY11" fmla="*/ 5616845 h 6858000"/>
              <a:gd name="connsiteX12" fmla="*/ 8453928 w 12192000"/>
              <a:gd name="connsiteY12" fmla="*/ 5348754 h 6858000"/>
              <a:gd name="connsiteX13" fmla="*/ 8615844 w 12192000"/>
              <a:gd name="connsiteY13" fmla="*/ 5190580 h 6858000"/>
              <a:gd name="connsiteX14" fmla="*/ 8701363 w 12192000"/>
              <a:gd name="connsiteY14" fmla="*/ 4645684 h 6858000"/>
              <a:gd name="connsiteX15" fmla="*/ 8801704 w 12192000"/>
              <a:gd name="connsiteY15" fmla="*/ 4490862 h 6858000"/>
              <a:gd name="connsiteX16" fmla="*/ 8859097 w 12192000"/>
              <a:gd name="connsiteY16" fmla="*/ 4649036 h 6858000"/>
              <a:gd name="connsiteX17" fmla="*/ 8816528 w 12192000"/>
              <a:gd name="connsiteY17" fmla="*/ 5258608 h 6858000"/>
              <a:gd name="connsiteX18" fmla="*/ 8908507 w 12192000"/>
              <a:gd name="connsiteY18" fmla="*/ 5148354 h 6858000"/>
              <a:gd name="connsiteX19" fmla="*/ 9112612 w 12192000"/>
              <a:gd name="connsiteY19" fmla="*/ 4460032 h 6858000"/>
              <a:gd name="connsiteX20" fmla="*/ 9242220 w 12192000"/>
              <a:gd name="connsiteY20" fmla="*/ 4342071 h 6858000"/>
              <a:gd name="connsiteX21" fmla="*/ 9341422 w 12192000"/>
              <a:gd name="connsiteY21" fmla="*/ 4562911 h 6858000"/>
              <a:gd name="connsiteX22" fmla="*/ 9480152 w 12192000"/>
              <a:gd name="connsiteY22" fmla="*/ 5150031 h 6858000"/>
              <a:gd name="connsiteX23" fmla="*/ 9561110 w 12192000"/>
              <a:gd name="connsiteY23" fmla="*/ 4866524 h 6858000"/>
              <a:gd name="connsiteX24" fmla="*/ 9881520 w 12192000"/>
              <a:gd name="connsiteY24" fmla="*/ 4313922 h 6858000"/>
              <a:gd name="connsiteX25" fmla="*/ 10094366 w 12192000"/>
              <a:gd name="connsiteY25" fmla="*/ 4813241 h 6858000"/>
              <a:gd name="connsiteX26" fmla="*/ 10237276 w 12192000"/>
              <a:gd name="connsiteY26" fmla="*/ 4416132 h 6858000"/>
              <a:gd name="connsiteX27" fmla="*/ 10324315 w 12192000"/>
              <a:gd name="connsiteY27" fmla="*/ 4322299 h 6858000"/>
              <a:gd name="connsiteX28" fmla="*/ 10344080 w 12192000"/>
              <a:gd name="connsiteY28" fmla="*/ 4373907 h 6858000"/>
              <a:gd name="connsiteX29" fmla="*/ 10527280 w 12192000"/>
              <a:gd name="connsiteY29" fmla="*/ 3490211 h 6858000"/>
              <a:gd name="connsiteX30" fmla="*/ 10594174 w 12192000"/>
              <a:gd name="connsiteY30" fmla="*/ 3861183 h 6858000"/>
              <a:gd name="connsiteX31" fmla="*/ 11258180 w 12192000"/>
              <a:gd name="connsiteY31" fmla="*/ 1488576 h 6858000"/>
              <a:gd name="connsiteX32" fmla="*/ 11362322 w 12192000"/>
              <a:gd name="connsiteY32" fmla="*/ 0 h 6858000"/>
              <a:gd name="connsiteX33" fmla="*/ 12192000 w 12192000"/>
              <a:gd name="connsiteY33" fmla="*/ 0 h 6858000"/>
              <a:gd name="connsiteX34" fmla="*/ 12192000 w 12192000"/>
              <a:gd name="connsiteY34" fmla="*/ 6858000 h 6858000"/>
              <a:gd name="connsiteX35" fmla="*/ 0 w 12192000"/>
              <a:gd name="connsiteY3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192000" h="6858000">
                <a:moveTo>
                  <a:pt x="0" y="0"/>
                </a:moveTo>
                <a:lnTo>
                  <a:pt x="7136182" y="0"/>
                </a:lnTo>
                <a:lnTo>
                  <a:pt x="7136182" y="335"/>
                </a:lnTo>
                <a:cubicBezTo>
                  <a:pt x="7149485" y="1194346"/>
                  <a:pt x="7215999" y="2368586"/>
                  <a:pt x="7215619" y="2368586"/>
                </a:cubicBezTo>
                <a:cubicBezTo>
                  <a:pt x="7215999" y="2370261"/>
                  <a:pt x="7261609" y="3524058"/>
                  <a:pt x="7295436" y="3753611"/>
                </a:cubicBezTo>
                <a:cubicBezTo>
                  <a:pt x="7329643" y="3986516"/>
                  <a:pt x="7366892" y="3841746"/>
                  <a:pt x="7397299" y="4072305"/>
                </a:cubicBezTo>
                <a:cubicBezTo>
                  <a:pt x="7410602" y="4226792"/>
                  <a:pt x="7396538" y="4381615"/>
                  <a:pt x="7445569" y="4526719"/>
                </a:cubicBezTo>
                <a:cubicBezTo>
                  <a:pt x="7442148" y="4749905"/>
                  <a:pt x="7507522" y="4896349"/>
                  <a:pt x="7531468" y="5116854"/>
                </a:cubicBezTo>
                <a:cubicBezTo>
                  <a:pt x="7542490" y="5292454"/>
                  <a:pt x="7518165" y="5467049"/>
                  <a:pt x="7590760" y="5630249"/>
                </a:cubicBezTo>
                <a:cubicBezTo>
                  <a:pt x="7648913" y="5755916"/>
                  <a:pt x="7723029" y="5854440"/>
                  <a:pt x="7884185" y="5724081"/>
                </a:cubicBezTo>
                <a:cubicBezTo>
                  <a:pt x="7883045" y="5562555"/>
                  <a:pt x="8152523" y="5586684"/>
                  <a:pt x="8115655" y="5424488"/>
                </a:cubicBezTo>
                <a:cubicBezTo>
                  <a:pt x="8237281" y="5459341"/>
                  <a:pt x="8173428" y="5573280"/>
                  <a:pt x="8264267" y="5616845"/>
                </a:cubicBezTo>
                <a:cubicBezTo>
                  <a:pt x="8342565" y="5535411"/>
                  <a:pt x="8290493" y="5372882"/>
                  <a:pt x="8453928" y="5348754"/>
                </a:cubicBezTo>
                <a:cubicBezTo>
                  <a:pt x="8621165" y="5384611"/>
                  <a:pt x="8603300" y="5278045"/>
                  <a:pt x="8615844" y="5190580"/>
                </a:cubicBezTo>
                <a:cubicBezTo>
                  <a:pt x="8640930" y="4983479"/>
                  <a:pt x="8661074" y="4848093"/>
                  <a:pt x="8701363" y="4645684"/>
                </a:cubicBezTo>
                <a:cubicBezTo>
                  <a:pt x="8712764" y="4595082"/>
                  <a:pt x="8689960" y="4479468"/>
                  <a:pt x="8801704" y="4490862"/>
                </a:cubicBezTo>
                <a:cubicBezTo>
                  <a:pt x="8887983" y="4501920"/>
                  <a:pt x="8855296" y="4593407"/>
                  <a:pt x="8859097" y="4649036"/>
                </a:cubicBezTo>
                <a:cubicBezTo>
                  <a:pt x="8892544" y="4963372"/>
                  <a:pt x="8818808" y="4944941"/>
                  <a:pt x="8816528" y="5258608"/>
                </a:cubicBezTo>
                <a:cubicBezTo>
                  <a:pt x="8816147" y="5271006"/>
                  <a:pt x="8871260" y="5282066"/>
                  <a:pt x="8908507" y="5148354"/>
                </a:cubicBezTo>
                <a:cubicBezTo>
                  <a:pt x="8981484" y="4884620"/>
                  <a:pt x="9068522" y="4676850"/>
                  <a:pt x="9112612" y="4460032"/>
                </a:cubicBezTo>
                <a:cubicBezTo>
                  <a:pt x="9165063" y="4506612"/>
                  <a:pt x="9210294" y="4296495"/>
                  <a:pt x="9242220" y="4342071"/>
                </a:cubicBezTo>
                <a:cubicBezTo>
                  <a:pt x="9257044" y="4418812"/>
                  <a:pt x="9283648" y="4492872"/>
                  <a:pt x="9341422" y="4562911"/>
                </a:cubicBezTo>
                <a:cubicBezTo>
                  <a:pt x="9391213" y="4774703"/>
                  <a:pt x="9336860" y="4972085"/>
                  <a:pt x="9480152" y="5150031"/>
                </a:cubicBezTo>
                <a:cubicBezTo>
                  <a:pt x="9480152" y="5150031"/>
                  <a:pt x="9482432" y="5095407"/>
                  <a:pt x="9561110" y="4866524"/>
                </a:cubicBezTo>
                <a:cubicBezTo>
                  <a:pt x="9624583" y="4682212"/>
                  <a:pt x="9705921" y="4777385"/>
                  <a:pt x="9881520" y="4313922"/>
                </a:cubicBezTo>
                <a:cubicBezTo>
                  <a:pt x="9929790" y="4492202"/>
                  <a:pt x="9821466" y="4720414"/>
                  <a:pt x="10094366" y="4813241"/>
                </a:cubicBezTo>
                <a:cubicBezTo>
                  <a:pt x="10147197" y="4677855"/>
                  <a:pt x="10106528" y="4511974"/>
                  <a:pt x="10237276" y="4416132"/>
                </a:cubicBezTo>
                <a:cubicBezTo>
                  <a:pt x="10275285" y="4388317"/>
                  <a:pt x="10302651" y="4356481"/>
                  <a:pt x="10324315" y="4322299"/>
                </a:cubicBezTo>
                <a:cubicBezTo>
                  <a:pt x="10330777" y="4339726"/>
                  <a:pt x="10337619" y="4357821"/>
                  <a:pt x="10344080" y="4373907"/>
                </a:cubicBezTo>
                <a:cubicBezTo>
                  <a:pt x="10370306" y="4346763"/>
                  <a:pt x="10519678" y="3662796"/>
                  <a:pt x="10527280" y="3490211"/>
                </a:cubicBezTo>
                <a:cubicBezTo>
                  <a:pt x="10565288" y="3612863"/>
                  <a:pt x="10594174" y="3861183"/>
                  <a:pt x="10594174" y="3861183"/>
                </a:cubicBezTo>
                <a:cubicBezTo>
                  <a:pt x="10594174" y="3861183"/>
                  <a:pt x="10758371" y="3809910"/>
                  <a:pt x="11258180" y="1488576"/>
                </a:cubicBezTo>
                <a:cubicBezTo>
                  <a:pt x="11297708" y="1305268"/>
                  <a:pt x="11334195" y="675255"/>
                  <a:pt x="11362322" y="0"/>
                </a:cubicBezTo>
                <a:lnTo>
                  <a:pt x="12192000" y="0"/>
                </a:lnTo>
                <a:lnTo>
                  <a:pt x="12192000" y="6858000"/>
                </a:lnTo>
                <a:lnTo>
                  <a:pt x="0" y="6858000"/>
                </a:lnTo>
                <a:close/>
              </a:path>
            </a:pathLst>
          </a:custGeom>
          <a:solidFill>
            <a:schemeClr val="bg2">
              <a:alpha val="50000"/>
            </a:schemeClr>
          </a:solidFill>
          <a:ln w="32707" cap="flat">
            <a:noFill/>
            <a:prstDash val="solid"/>
            <a:miter/>
          </a:ln>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2CEBD4C9-EFF8-EE6D-CE03-11D8BCB3D46A}"/>
              </a:ext>
            </a:extLst>
          </p:cNvPr>
          <p:cNvSpPr>
            <a:spLocks noGrp="1"/>
          </p:cNvSpPr>
          <p:nvPr>
            <p:ph type="ctrTitle"/>
          </p:nvPr>
        </p:nvSpPr>
        <p:spPr>
          <a:xfrm>
            <a:off x="6096000" y="1406005"/>
            <a:ext cx="5257800" cy="2806704"/>
          </a:xfrm>
        </p:spPr>
        <p:txBody>
          <a:bodyPr anchor="b">
            <a:normAutofit/>
          </a:bodyPr>
          <a:lstStyle/>
          <a:p>
            <a:pPr algn="l"/>
            <a:r>
              <a:rPr lang="nl-NL" sz="4400"/>
              <a:t>Gewoon doen</a:t>
            </a:r>
          </a:p>
        </p:txBody>
      </p:sp>
      <p:sp>
        <p:nvSpPr>
          <p:cNvPr id="3" name="Ondertitel 2">
            <a:extLst>
              <a:ext uri="{FF2B5EF4-FFF2-40B4-BE49-F238E27FC236}">
                <a16:creationId xmlns:a16="http://schemas.microsoft.com/office/drawing/2014/main" id="{7027831E-DD5E-34F3-69D9-1B8B92374F72}"/>
              </a:ext>
            </a:extLst>
          </p:cNvPr>
          <p:cNvSpPr>
            <a:spLocks noGrp="1"/>
          </p:cNvSpPr>
          <p:nvPr>
            <p:ph type="subTitle" idx="1"/>
          </p:nvPr>
        </p:nvSpPr>
        <p:spPr>
          <a:xfrm>
            <a:off x="6096001" y="4279787"/>
            <a:ext cx="5257800" cy="1467873"/>
          </a:xfrm>
        </p:spPr>
        <p:txBody>
          <a:bodyPr>
            <a:normAutofit/>
          </a:bodyPr>
          <a:lstStyle/>
          <a:p>
            <a:pPr algn="l"/>
            <a:r>
              <a:rPr lang="nl-NL" sz="2000" dirty="0"/>
              <a:t>Normaliseren van de jeugdhulp</a:t>
            </a:r>
          </a:p>
          <a:p>
            <a:pPr algn="l"/>
            <a:endParaRPr lang="nl-NL" sz="2000" dirty="0"/>
          </a:p>
          <a:p>
            <a:pPr algn="l"/>
            <a:r>
              <a:rPr lang="nl-NL" sz="2000" dirty="0"/>
              <a:t>Henk Spies, lector Mind </a:t>
            </a:r>
            <a:r>
              <a:rPr lang="nl-NL" sz="2000" dirty="0" err="1"/>
              <a:t>the</a:t>
            </a:r>
            <a:r>
              <a:rPr lang="nl-NL" sz="2000" dirty="0"/>
              <a:t> Gap </a:t>
            </a:r>
            <a:r>
              <a:rPr lang="nl-NL" sz="2000" dirty="0" err="1"/>
              <a:t>Avans</a:t>
            </a:r>
            <a:r>
              <a:rPr lang="nl-NL" sz="2000" dirty="0"/>
              <a:t> Hogeschool</a:t>
            </a:r>
          </a:p>
        </p:txBody>
      </p:sp>
      <p:pic>
        <p:nvPicPr>
          <p:cNvPr id="5" name="Afbeelding 4" descr="Afbeelding met zwart, duisternis&#10;&#10;Automatisch gegenereerde beschrijving">
            <a:extLst>
              <a:ext uri="{FF2B5EF4-FFF2-40B4-BE49-F238E27FC236}">
                <a16:creationId xmlns:a16="http://schemas.microsoft.com/office/drawing/2014/main" id="{0393BD80-ED14-97D4-FF7F-5519944B40C7}"/>
              </a:ext>
            </a:extLst>
          </p:cNvPr>
          <p:cNvPicPr>
            <a:picLocks noChangeAspect="1"/>
          </p:cNvPicPr>
          <p:nvPr/>
        </p:nvPicPr>
        <p:blipFill>
          <a:blip r:embed="rId2"/>
          <a:stretch>
            <a:fillRect/>
          </a:stretch>
        </p:blipFill>
        <p:spPr>
          <a:xfrm>
            <a:off x="1846791" y="676274"/>
            <a:ext cx="2743201" cy="2743201"/>
          </a:xfrm>
          <a:prstGeom prst="rect">
            <a:avLst/>
          </a:prstGeom>
        </p:spPr>
      </p:pic>
    </p:spTree>
    <p:extLst>
      <p:ext uri="{BB962C8B-B14F-4D97-AF65-F5344CB8AC3E}">
        <p14:creationId xmlns:p14="http://schemas.microsoft.com/office/powerpoint/2010/main" val="14047087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Grafiek op een document met een pen">
            <a:extLst>
              <a:ext uri="{FF2B5EF4-FFF2-40B4-BE49-F238E27FC236}">
                <a16:creationId xmlns:a16="http://schemas.microsoft.com/office/drawing/2014/main" id="{A6777F13-57ED-C7A9-F794-E18BCA542FEB}"/>
              </a:ext>
            </a:extLst>
          </p:cNvPr>
          <p:cNvPicPr>
            <a:picLocks noChangeAspect="1"/>
          </p:cNvPicPr>
          <p:nvPr/>
        </p:nvPicPr>
        <p:blipFill rotWithShape="1">
          <a:blip r:embed="rId2"/>
          <a:srcRect l="5884" r="-1" b="-1"/>
          <a:stretch/>
        </p:blipFill>
        <p:spPr>
          <a:xfrm>
            <a:off x="1" y="10"/>
            <a:ext cx="9669642" cy="6857990"/>
          </a:xfrm>
          <a:prstGeom prst="rect">
            <a:avLst/>
          </a:prstGeom>
        </p:spPr>
      </p:pic>
      <p:sp>
        <p:nvSpPr>
          <p:cNvPr id="11" name="Rectangle 1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07DDCA50-8059-8472-3985-91D229E2AEC0}"/>
              </a:ext>
            </a:extLst>
          </p:cNvPr>
          <p:cNvSpPr>
            <a:spLocks noGrp="1"/>
          </p:cNvSpPr>
          <p:nvPr>
            <p:ph type="title"/>
          </p:nvPr>
        </p:nvSpPr>
        <p:spPr>
          <a:xfrm>
            <a:off x="7531610" y="365125"/>
            <a:ext cx="3822189" cy="1899912"/>
          </a:xfrm>
        </p:spPr>
        <p:txBody>
          <a:bodyPr>
            <a:normAutofit/>
          </a:bodyPr>
          <a:lstStyle/>
          <a:p>
            <a:r>
              <a:rPr lang="nl-NL" sz="4000"/>
              <a:t>Wat is het probleem?</a:t>
            </a:r>
          </a:p>
        </p:txBody>
      </p:sp>
      <p:sp>
        <p:nvSpPr>
          <p:cNvPr id="3" name="Tijdelijke aanduiding voor inhoud 2">
            <a:extLst>
              <a:ext uri="{FF2B5EF4-FFF2-40B4-BE49-F238E27FC236}">
                <a16:creationId xmlns:a16="http://schemas.microsoft.com/office/drawing/2014/main" id="{C39865A8-CA3C-18C5-7B9F-1CD48A66D923}"/>
              </a:ext>
            </a:extLst>
          </p:cNvPr>
          <p:cNvSpPr>
            <a:spLocks noGrp="1"/>
          </p:cNvSpPr>
          <p:nvPr>
            <p:ph idx="1"/>
          </p:nvPr>
        </p:nvSpPr>
        <p:spPr>
          <a:xfrm>
            <a:off x="7531610" y="2434201"/>
            <a:ext cx="3822189" cy="3742762"/>
          </a:xfrm>
        </p:spPr>
        <p:txBody>
          <a:bodyPr>
            <a:normAutofit/>
          </a:bodyPr>
          <a:lstStyle/>
          <a:p>
            <a:r>
              <a:rPr lang="nl-NL" sz="2000"/>
              <a:t>Systeem is te complex</a:t>
            </a:r>
          </a:p>
          <a:p>
            <a:r>
              <a:rPr lang="nl-NL" sz="2000"/>
              <a:t>Financiering is ingewikkeld</a:t>
            </a:r>
          </a:p>
          <a:p>
            <a:r>
              <a:rPr lang="nl-NL" sz="2000"/>
              <a:t>Jeugdhulp is te duur</a:t>
            </a:r>
          </a:p>
          <a:p>
            <a:r>
              <a:rPr lang="nl-NL" sz="2000"/>
              <a:t>Teveel administratie, protocollen en controle</a:t>
            </a:r>
          </a:p>
          <a:p>
            <a:r>
              <a:rPr lang="nl-NL" sz="2000"/>
              <a:t>Teveel focus op rechtmatigheid, te weinig op doelmatigheid</a:t>
            </a:r>
          </a:p>
          <a:p>
            <a:r>
              <a:rPr lang="nl-NL" sz="2000" i="1"/>
              <a:t>Hulp zelf is niet erg effectief</a:t>
            </a:r>
          </a:p>
          <a:p>
            <a:r>
              <a:rPr lang="nl-NL" sz="2000"/>
              <a:t>….</a:t>
            </a:r>
          </a:p>
        </p:txBody>
      </p:sp>
    </p:spTree>
    <p:extLst>
      <p:ext uri="{BB962C8B-B14F-4D97-AF65-F5344CB8AC3E}">
        <p14:creationId xmlns:p14="http://schemas.microsoft.com/office/powerpoint/2010/main" val="20918505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D13CC36-B950-4F02-9BAF-9A7EB26739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D1BDED99-B35B-4FEE-A274-8E8DB6FEEE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024730"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Stethoscoop">
            <a:extLst>
              <a:ext uri="{FF2B5EF4-FFF2-40B4-BE49-F238E27FC236}">
                <a16:creationId xmlns:a16="http://schemas.microsoft.com/office/drawing/2014/main" id="{83D2EE76-8CF9-B1A8-5B3F-FCDC7B9F1D75}"/>
              </a:ext>
            </a:extLst>
          </p:cNvPr>
          <p:cNvPicPr>
            <a:picLocks noChangeAspect="1"/>
          </p:cNvPicPr>
          <p:nvPr/>
        </p:nvPicPr>
        <p:blipFill rotWithShape="1">
          <a:blip r:embed="rId3"/>
          <a:srcRect l="32208" r="26680" b="-1"/>
          <a:stretch/>
        </p:blipFill>
        <p:spPr>
          <a:xfrm>
            <a:off x="7968222" y="10"/>
            <a:ext cx="4223778" cy="6857990"/>
          </a:xfrm>
          <a:custGeom>
            <a:avLst/>
            <a:gdLst/>
            <a:ahLst/>
            <a:cxnLst/>
            <a:rect l="l" t="t" r="r" b="b"/>
            <a:pathLst>
              <a:path w="4223778" h="6865951">
                <a:moveTo>
                  <a:pt x="478794" y="0"/>
                </a:moveTo>
                <a:lnTo>
                  <a:pt x="4223778" y="0"/>
                </a:lnTo>
                <a:lnTo>
                  <a:pt x="4223778" y="6865951"/>
                </a:lnTo>
                <a:lnTo>
                  <a:pt x="52221" y="6865951"/>
                </a:lnTo>
                <a:lnTo>
                  <a:pt x="49989" y="6844695"/>
                </a:lnTo>
                <a:cubicBezTo>
                  <a:pt x="46440" y="6810509"/>
                  <a:pt x="42891" y="6776323"/>
                  <a:pt x="41304" y="6765443"/>
                </a:cubicBezTo>
                <a:cubicBezTo>
                  <a:pt x="35681" y="6732842"/>
                  <a:pt x="13533" y="6716945"/>
                  <a:pt x="11182" y="6694817"/>
                </a:cubicBezTo>
                <a:cubicBezTo>
                  <a:pt x="16764" y="6697663"/>
                  <a:pt x="14835" y="6635151"/>
                  <a:pt x="10913" y="6627127"/>
                </a:cubicBezTo>
                <a:cubicBezTo>
                  <a:pt x="19564" y="6579282"/>
                  <a:pt x="-12861" y="6585665"/>
                  <a:pt x="5999" y="6527525"/>
                </a:cubicBezTo>
                <a:cubicBezTo>
                  <a:pt x="12287" y="6468687"/>
                  <a:pt x="19003" y="6409739"/>
                  <a:pt x="7685" y="6346547"/>
                </a:cubicBezTo>
                <a:cubicBezTo>
                  <a:pt x="31149" y="6240430"/>
                  <a:pt x="5895" y="6134229"/>
                  <a:pt x="12535" y="6084924"/>
                </a:cubicBezTo>
                <a:cubicBezTo>
                  <a:pt x="14696" y="6024961"/>
                  <a:pt x="53867" y="6020785"/>
                  <a:pt x="45320" y="5989742"/>
                </a:cubicBezTo>
                <a:cubicBezTo>
                  <a:pt x="41264" y="5940899"/>
                  <a:pt x="43258" y="5932095"/>
                  <a:pt x="40418" y="5889597"/>
                </a:cubicBezTo>
                <a:cubicBezTo>
                  <a:pt x="20860" y="5848611"/>
                  <a:pt x="51187" y="5792775"/>
                  <a:pt x="49796" y="5755774"/>
                </a:cubicBezTo>
                <a:cubicBezTo>
                  <a:pt x="43522" y="5734342"/>
                  <a:pt x="37368" y="5692606"/>
                  <a:pt x="49956" y="5684909"/>
                </a:cubicBezTo>
                <a:cubicBezTo>
                  <a:pt x="52825" y="5660429"/>
                  <a:pt x="62553" y="5623499"/>
                  <a:pt x="67011" y="5608897"/>
                </a:cubicBezTo>
                <a:lnTo>
                  <a:pt x="76701" y="5597290"/>
                </a:lnTo>
                <a:cubicBezTo>
                  <a:pt x="87717" y="5587442"/>
                  <a:pt x="82431" y="5550877"/>
                  <a:pt x="89120" y="5529641"/>
                </a:cubicBezTo>
                <a:cubicBezTo>
                  <a:pt x="69291" y="5496375"/>
                  <a:pt x="118554" y="5526326"/>
                  <a:pt x="94330" y="5470852"/>
                </a:cubicBezTo>
                <a:cubicBezTo>
                  <a:pt x="95483" y="5449506"/>
                  <a:pt x="114690" y="5429653"/>
                  <a:pt x="116139" y="5390946"/>
                </a:cubicBezTo>
                <a:cubicBezTo>
                  <a:pt x="127589" y="5337323"/>
                  <a:pt x="132794" y="5338384"/>
                  <a:pt x="135560" y="5284344"/>
                </a:cubicBezTo>
                <a:cubicBezTo>
                  <a:pt x="143629" y="5226223"/>
                  <a:pt x="148113" y="5192743"/>
                  <a:pt x="158141" y="5143920"/>
                </a:cubicBezTo>
                <a:cubicBezTo>
                  <a:pt x="170128" y="5118849"/>
                  <a:pt x="159838" y="5102006"/>
                  <a:pt x="174950" y="5088188"/>
                </a:cubicBezTo>
                <a:cubicBezTo>
                  <a:pt x="197620" y="5107654"/>
                  <a:pt x="181875" y="4983257"/>
                  <a:pt x="203603" y="5010764"/>
                </a:cubicBezTo>
                <a:lnTo>
                  <a:pt x="258582" y="4919969"/>
                </a:lnTo>
                <a:cubicBezTo>
                  <a:pt x="238838" y="4883087"/>
                  <a:pt x="271098" y="4853332"/>
                  <a:pt x="287910" y="4849612"/>
                </a:cubicBezTo>
                <a:cubicBezTo>
                  <a:pt x="294156" y="4811643"/>
                  <a:pt x="286101" y="4834074"/>
                  <a:pt x="305439" y="4799017"/>
                </a:cubicBezTo>
                <a:cubicBezTo>
                  <a:pt x="322572" y="4758926"/>
                  <a:pt x="352642" y="4705848"/>
                  <a:pt x="373456" y="4667754"/>
                </a:cubicBezTo>
                <a:cubicBezTo>
                  <a:pt x="384080" y="4649919"/>
                  <a:pt x="401158" y="4670663"/>
                  <a:pt x="407944" y="4574050"/>
                </a:cubicBezTo>
                <a:cubicBezTo>
                  <a:pt x="408098" y="4548109"/>
                  <a:pt x="427782" y="4503327"/>
                  <a:pt x="425133" y="4462469"/>
                </a:cubicBezTo>
                <a:lnTo>
                  <a:pt x="433890" y="4364681"/>
                </a:lnTo>
                <a:cubicBezTo>
                  <a:pt x="430018" y="4339230"/>
                  <a:pt x="435361" y="4287915"/>
                  <a:pt x="440691" y="4222147"/>
                </a:cubicBezTo>
                <a:cubicBezTo>
                  <a:pt x="451463" y="4164562"/>
                  <a:pt x="497377" y="4067298"/>
                  <a:pt x="503057" y="3977136"/>
                </a:cubicBezTo>
                <a:cubicBezTo>
                  <a:pt x="519229" y="3939837"/>
                  <a:pt x="472839" y="3875689"/>
                  <a:pt x="507582" y="3776020"/>
                </a:cubicBezTo>
                <a:cubicBezTo>
                  <a:pt x="497716" y="3757477"/>
                  <a:pt x="518006" y="3707185"/>
                  <a:pt x="521577" y="3692206"/>
                </a:cubicBezTo>
                <a:cubicBezTo>
                  <a:pt x="525148" y="3677227"/>
                  <a:pt x="526352" y="3687655"/>
                  <a:pt x="529009" y="3686147"/>
                </a:cubicBezTo>
                <a:cubicBezTo>
                  <a:pt x="531848" y="3650325"/>
                  <a:pt x="545504" y="3563351"/>
                  <a:pt x="551870" y="3514534"/>
                </a:cubicBezTo>
                <a:cubicBezTo>
                  <a:pt x="561331" y="3487751"/>
                  <a:pt x="581973" y="3426419"/>
                  <a:pt x="567205" y="3393248"/>
                </a:cubicBezTo>
                <a:cubicBezTo>
                  <a:pt x="585208" y="3400657"/>
                  <a:pt x="563566" y="3353906"/>
                  <a:pt x="579630" y="3344723"/>
                </a:cubicBezTo>
                <a:cubicBezTo>
                  <a:pt x="592861" y="3339338"/>
                  <a:pt x="589379" y="3323900"/>
                  <a:pt x="592672" y="3310978"/>
                </a:cubicBezTo>
                <a:cubicBezTo>
                  <a:pt x="605351" y="3299735"/>
                  <a:pt x="594296" y="3237176"/>
                  <a:pt x="589270" y="3216655"/>
                </a:cubicBezTo>
                <a:cubicBezTo>
                  <a:pt x="566909" y="3160431"/>
                  <a:pt x="626099" y="3142203"/>
                  <a:pt x="609663" y="3096973"/>
                </a:cubicBezTo>
                <a:cubicBezTo>
                  <a:pt x="609191" y="3084373"/>
                  <a:pt x="615889" y="3033331"/>
                  <a:pt x="618886" y="3023628"/>
                </a:cubicBezTo>
                <a:lnTo>
                  <a:pt x="630425" y="2998646"/>
                </a:lnTo>
                <a:lnTo>
                  <a:pt x="640017" y="2995914"/>
                </a:lnTo>
                <a:lnTo>
                  <a:pt x="643600" y="2978244"/>
                </a:lnTo>
                <a:lnTo>
                  <a:pt x="659520" y="2950805"/>
                </a:lnTo>
                <a:cubicBezTo>
                  <a:pt x="620152" y="2937671"/>
                  <a:pt x="687598" y="2860550"/>
                  <a:pt x="650890" y="2864933"/>
                </a:cubicBezTo>
                <a:cubicBezTo>
                  <a:pt x="663707" y="2817056"/>
                  <a:pt x="662078" y="2779813"/>
                  <a:pt x="640210" y="2741864"/>
                </a:cubicBezTo>
                <a:cubicBezTo>
                  <a:pt x="634452" y="2649732"/>
                  <a:pt x="665268" y="2597914"/>
                  <a:pt x="639387" y="2510931"/>
                </a:cubicBezTo>
                <a:cubicBezTo>
                  <a:pt x="645574" y="2407642"/>
                  <a:pt x="671719" y="2317589"/>
                  <a:pt x="680438" y="2227415"/>
                </a:cubicBezTo>
                <a:cubicBezTo>
                  <a:pt x="664175" y="2189847"/>
                  <a:pt x="704423" y="2141655"/>
                  <a:pt x="688135" y="2054289"/>
                </a:cubicBezTo>
                <a:cubicBezTo>
                  <a:pt x="683239" y="2048201"/>
                  <a:pt x="684029" y="1979567"/>
                  <a:pt x="681480" y="1972202"/>
                </a:cubicBezTo>
                <a:lnTo>
                  <a:pt x="686247" y="1917474"/>
                </a:lnTo>
                <a:lnTo>
                  <a:pt x="679783" y="1862721"/>
                </a:lnTo>
                <a:cubicBezTo>
                  <a:pt x="683677" y="1851209"/>
                  <a:pt x="688980" y="1824057"/>
                  <a:pt x="686639" y="1818227"/>
                </a:cubicBezTo>
                <a:lnTo>
                  <a:pt x="658235" y="1742488"/>
                </a:lnTo>
                <a:cubicBezTo>
                  <a:pt x="645662" y="1715201"/>
                  <a:pt x="661423" y="1719638"/>
                  <a:pt x="636990" y="1638389"/>
                </a:cubicBezTo>
                <a:cubicBezTo>
                  <a:pt x="626351" y="1601441"/>
                  <a:pt x="629414" y="1617134"/>
                  <a:pt x="602059" y="1570807"/>
                </a:cubicBezTo>
                <a:lnTo>
                  <a:pt x="570903" y="1513173"/>
                </a:lnTo>
                <a:cubicBezTo>
                  <a:pt x="570781" y="1503175"/>
                  <a:pt x="550561" y="1468055"/>
                  <a:pt x="550438" y="1458058"/>
                </a:cubicBezTo>
                <a:cubicBezTo>
                  <a:pt x="556848" y="1428101"/>
                  <a:pt x="546263" y="1422712"/>
                  <a:pt x="531416" y="1385478"/>
                </a:cubicBezTo>
                <a:cubicBezTo>
                  <a:pt x="527790" y="1370753"/>
                  <a:pt x="490725" y="1304050"/>
                  <a:pt x="501981" y="1265452"/>
                </a:cubicBezTo>
                <a:cubicBezTo>
                  <a:pt x="501825" y="1234781"/>
                  <a:pt x="490462" y="1187660"/>
                  <a:pt x="487370" y="1141743"/>
                </a:cubicBezTo>
                <a:cubicBezTo>
                  <a:pt x="484278" y="1095826"/>
                  <a:pt x="483852" y="1028118"/>
                  <a:pt x="483427" y="989948"/>
                </a:cubicBezTo>
                <a:cubicBezTo>
                  <a:pt x="483001" y="951779"/>
                  <a:pt x="494678" y="945984"/>
                  <a:pt x="484820" y="912725"/>
                </a:cubicBezTo>
                <a:cubicBezTo>
                  <a:pt x="467566" y="854951"/>
                  <a:pt x="510777" y="860797"/>
                  <a:pt x="475093" y="812798"/>
                </a:cubicBezTo>
                <a:cubicBezTo>
                  <a:pt x="461960" y="787034"/>
                  <a:pt x="498505" y="551948"/>
                  <a:pt x="461972" y="450605"/>
                </a:cubicBezTo>
                <a:cubicBezTo>
                  <a:pt x="470167" y="357604"/>
                  <a:pt x="458694" y="431306"/>
                  <a:pt x="465015" y="372906"/>
                </a:cubicBezTo>
                <a:cubicBezTo>
                  <a:pt x="503427" y="364177"/>
                  <a:pt x="489736" y="290341"/>
                  <a:pt x="490377" y="246134"/>
                </a:cubicBezTo>
                <a:cubicBezTo>
                  <a:pt x="491019" y="201927"/>
                  <a:pt x="449725" y="138160"/>
                  <a:pt x="468864" y="107666"/>
                </a:cubicBezTo>
                <a:cubicBezTo>
                  <a:pt x="468282" y="89794"/>
                  <a:pt x="477749" y="76947"/>
                  <a:pt x="477167" y="59075"/>
                </a:cubicBezTo>
                <a:lnTo>
                  <a:pt x="472992" y="14560"/>
                </a:lnTo>
                <a:close/>
              </a:path>
            </a:pathLst>
          </a:custGeom>
        </p:spPr>
      </p:pic>
      <p:sp>
        <p:nvSpPr>
          <p:cNvPr id="2" name="Titel 1">
            <a:extLst>
              <a:ext uri="{FF2B5EF4-FFF2-40B4-BE49-F238E27FC236}">
                <a16:creationId xmlns:a16="http://schemas.microsoft.com/office/drawing/2014/main" id="{07AF3042-367E-73BB-D623-404391DEA3BD}"/>
              </a:ext>
            </a:extLst>
          </p:cNvPr>
          <p:cNvSpPr>
            <a:spLocks noGrp="1"/>
          </p:cNvSpPr>
          <p:nvPr>
            <p:ph type="title"/>
          </p:nvPr>
        </p:nvSpPr>
        <p:spPr>
          <a:xfrm>
            <a:off x="1137034" y="609600"/>
            <a:ext cx="6831188" cy="1322887"/>
          </a:xfrm>
        </p:spPr>
        <p:txBody>
          <a:bodyPr>
            <a:normAutofit/>
          </a:bodyPr>
          <a:lstStyle/>
          <a:p>
            <a:r>
              <a:rPr lang="nl-NL" dirty="0"/>
              <a:t>Normaliseren</a:t>
            </a:r>
          </a:p>
        </p:txBody>
      </p:sp>
      <p:sp>
        <p:nvSpPr>
          <p:cNvPr id="3" name="Tijdelijke aanduiding voor inhoud 2">
            <a:extLst>
              <a:ext uri="{FF2B5EF4-FFF2-40B4-BE49-F238E27FC236}">
                <a16:creationId xmlns:a16="http://schemas.microsoft.com/office/drawing/2014/main" id="{75BD636F-FFB1-5694-6FBB-94648020CE81}"/>
              </a:ext>
            </a:extLst>
          </p:cNvPr>
          <p:cNvSpPr>
            <a:spLocks noGrp="1"/>
          </p:cNvSpPr>
          <p:nvPr>
            <p:ph idx="1"/>
          </p:nvPr>
        </p:nvSpPr>
        <p:spPr>
          <a:xfrm>
            <a:off x="1137035" y="2194102"/>
            <a:ext cx="6516216" cy="3908585"/>
          </a:xfrm>
        </p:spPr>
        <p:txBody>
          <a:bodyPr>
            <a:normAutofit/>
          </a:bodyPr>
          <a:lstStyle/>
          <a:p>
            <a:r>
              <a:rPr lang="nl-NL" sz="1900"/>
              <a:t>Doel van hulp is niet mensen normaal maken, maar meedoen in het gewone leven</a:t>
            </a:r>
          </a:p>
          <a:p>
            <a:r>
              <a:rPr lang="nl-NL" sz="1900"/>
              <a:t>Elk probleem kan gezien worden als een ontwikkelvraagstuk of als een matchingsvraagstuk</a:t>
            </a:r>
          </a:p>
          <a:p>
            <a:r>
              <a:rPr lang="nl-NL" sz="1900"/>
              <a:t>Van wetenschappelijke kennis naar praktische wijsheid: van N=veel naar N=1</a:t>
            </a:r>
          </a:p>
          <a:p>
            <a:r>
              <a:rPr lang="nl-NL" sz="1900"/>
              <a:t>Leren en verbeteren in de praktijk</a:t>
            </a:r>
          </a:p>
          <a:p>
            <a:r>
              <a:rPr lang="nl-NL" sz="1900"/>
              <a:t>Model om handelingsalternatieven te vinden</a:t>
            </a:r>
          </a:p>
          <a:p>
            <a:r>
              <a:rPr lang="nl-NL" sz="1900"/>
              <a:t>Van behandeling naar interactie</a:t>
            </a:r>
          </a:p>
          <a:p>
            <a:r>
              <a:rPr lang="nl-NL" sz="1900"/>
              <a:t>Beleving en cliëntfeedback</a:t>
            </a:r>
          </a:p>
          <a:p>
            <a:r>
              <a:rPr lang="nl-NL" sz="1900"/>
              <a:t>Van procesregie naar casusregie</a:t>
            </a:r>
          </a:p>
        </p:txBody>
      </p:sp>
    </p:spTree>
    <p:extLst>
      <p:ext uri="{BB962C8B-B14F-4D97-AF65-F5344CB8AC3E}">
        <p14:creationId xmlns:p14="http://schemas.microsoft.com/office/powerpoint/2010/main" val="2297054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tekening, zoogdier, schets, tekenfilm&#10;&#10;Automatisch gegenereerde beschrijving">
            <a:extLst>
              <a:ext uri="{FF2B5EF4-FFF2-40B4-BE49-F238E27FC236}">
                <a16:creationId xmlns:a16="http://schemas.microsoft.com/office/drawing/2014/main" id="{0B432DEC-A8F2-443E-DA38-5353472E5AEA}"/>
              </a:ext>
            </a:extLst>
          </p:cNvPr>
          <p:cNvPicPr>
            <a:picLocks noChangeAspect="1"/>
          </p:cNvPicPr>
          <p:nvPr/>
        </p:nvPicPr>
        <p:blipFill>
          <a:blip r:embed="rId3"/>
          <a:stretch>
            <a:fillRect/>
          </a:stretch>
        </p:blipFill>
        <p:spPr>
          <a:xfrm>
            <a:off x="1488141" y="0"/>
            <a:ext cx="7772400" cy="5783935"/>
          </a:xfrm>
          <a:prstGeom prst="rect">
            <a:avLst/>
          </a:prstGeom>
        </p:spPr>
      </p:pic>
    </p:spTree>
    <p:extLst>
      <p:ext uri="{BB962C8B-B14F-4D97-AF65-F5344CB8AC3E}">
        <p14:creationId xmlns:p14="http://schemas.microsoft.com/office/powerpoint/2010/main" val="23427966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tekst, elektronica&#10;&#10;Automatisch gegenereerde beschrijving">
            <a:extLst>
              <a:ext uri="{FF2B5EF4-FFF2-40B4-BE49-F238E27FC236}">
                <a16:creationId xmlns:a16="http://schemas.microsoft.com/office/drawing/2014/main" id="{AEE6F22A-5928-7BC6-D979-D4B0122DFDC8}"/>
              </a:ext>
            </a:extLst>
          </p:cNvPr>
          <p:cNvPicPr>
            <a:picLocks noChangeAspect="1"/>
          </p:cNvPicPr>
          <p:nvPr/>
        </p:nvPicPr>
        <p:blipFill rotWithShape="1">
          <a:blip r:embed="rId3"/>
          <a:srcRect t="7804"/>
          <a:stretch/>
        </p:blipFill>
        <p:spPr>
          <a:xfrm>
            <a:off x="20" y="1282"/>
            <a:ext cx="12191980" cy="6856718"/>
          </a:xfrm>
          <a:prstGeom prst="rect">
            <a:avLst/>
          </a:prstGeom>
        </p:spPr>
      </p:pic>
      <p:sp>
        <p:nvSpPr>
          <p:cNvPr id="4" name="Tekstvak 3">
            <a:extLst>
              <a:ext uri="{FF2B5EF4-FFF2-40B4-BE49-F238E27FC236}">
                <a16:creationId xmlns:a16="http://schemas.microsoft.com/office/drawing/2014/main" id="{7231BBB1-5F92-442D-B941-53B2663AE2D8}"/>
              </a:ext>
            </a:extLst>
          </p:cNvPr>
          <p:cNvSpPr txBox="1"/>
          <p:nvPr/>
        </p:nvSpPr>
        <p:spPr>
          <a:xfrm>
            <a:off x="4797631" y="0"/>
            <a:ext cx="294849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800" b="1" i="0" u="none" strike="noStrike" kern="1200" cap="none" spc="0" normalizeH="0" baseline="0" noProof="0" dirty="0">
                <a:ln>
                  <a:noFill/>
                </a:ln>
                <a:solidFill>
                  <a:prstClr val="black"/>
                </a:solidFill>
                <a:effectLst/>
                <a:highlight>
                  <a:srgbClr val="C0C0C0"/>
                </a:highlight>
                <a:uLnTx/>
                <a:uFillTx/>
                <a:latin typeface="Calibri" panose="020F0502020204030204"/>
                <a:ea typeface="+mn-ea"/>
                <a:cs typeface="+mn-cs"/>
              </a:rPr>
              <a:t>Normale mensen</a:t>
            </a:r>
          </a:p>
        </p:txBody>
      </p:sp>
      <p:sp>
        <p:nvSpPr>
          <p:cNvPr id="5" name="Tekstvak 4">
            <a:extLst>
              <a:ext uri="{FF2B5EF4-FFF2-40B4-BE49-F238E27FC236}">
                <a16:creationId xmlns:a16="http://schemas.microsoft.com/office/drawing/2014/main" id="{97150BAD-081C-73CA-F50C-F10E7F7DD5CF}"/>
              </a:ext>
            </a:extLst>
          </p:cNvPr>
          <p:cNvSpPr txBox="1"/>
          <p:nvPr/>
        </p:nvSpPr>
        <p:spPr>
          <a:xfrm>
            <a:off x="4643253" y="2732691"/>
            <a:ext cx="310287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800" b="1" i="0" u="none" strike="noStrike" kern="1200" cap="none" spc="0" normalizeH="0" baseline="0" noProof="0" dirty="0">
                <a:ln>
                  <a:noFill/>
                </a:ln>
                <a:solidFill>
                  <a:prstClr val="black"/>
                </a:solidFill>
                <a:effectLst/>
                <a:highlight>
                  <a:srgbClr val="C0C0C0"/>
                </a:highlight>
                <a:uLnTx/>
                <a:uFillTx/>
                <a:latin typeface="Calibri" panose="020F0502020204030204"/>
                <a:ea typeface="+mn-ea"/>
                <a:cs typeface="+mn-cs"/>
              </a:rPr>
              <a:t>Abnormale mensen</a:t>
            </a:r>
          </a:p>
        </p:txBody>
      </p:sp>
    </p:spTree>
    <p:extLst>
      <p:ext uri="{BB962C8B-B14F-4D97-AF65-F5344CB8AC3E}">
        <p14:creationId xmlns:p14="http://schemas.microsoft.com/office/powerpoint/2010/main" val="552843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Afbeelding 2">
            <a:extLst>
              <a:ext uri="{FF2B5EF4-FFF2-40B4-BE49-F238E27FC236}">
                <a16:creationId xmlns:a16="http://schemas.microsoft.com/office/drawing/2014/main" id="{9BF220B3-0482-A3FE-9CE3-272B3F962004}"/>
              </a:ext>
            </a:extLst>
          </p:cNvPr>
          <p:cNvPicPr>
            <a:picLocks noChangeAspect="1"/>
          </p:cNvPicPr>
          <p:nvPr/>
        </p:nvPicPr>
        <p:blipFill>
          <a:blip r:embed="rId3"/>
          <a:stretch>
            <a:fillRect/>
          </a:stretch>
        </p:blipFill>
        <p:spPr>
          <a:xfrm>
            <a:off x="3146488" y="457200"/>
            <a:ext cx="5899023" cy="5943600"/>
          </a:xfrm>
          <a:prstGeom prst="rect">
            <a:avLst/>
          </a:prstGeom>
        </p:spPr>
      </p:pic>
    </p:spTree>
    <p:extLst>
      <p:ext uri="{BB962C8B-B14F-4D97-AF65-F5344CB8AC3E}">
        <p14:creationId xmlns:p14="http://schemas.microsoft.com/office/powerpoint/2010/main" val="40865404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Afbeelding 8" descr="Afbeelding met tekst, boek, groen&#10;&#10;Automatisch gegenereerde beschrijving">
            <a:extLst>
              <a:ext uri="{FF2B5EF4-FFF2-40B4-BE49-F238E27FC236}">
                <a16:creationId xmlns:a16="http://schemas.microsoft.com/office/drawing/2014/main" id="{D320CDF9-89A1-4E7A-D7CB-9902AC96B5AF}"/>
              </a:ext>
            </a:extLst>
          </p:cNvPr>
          <p:cNvPicPr>
            <a:picLocks noChangeAspect="1"/>
          </p:cNvPicPr>
          <p:nvPr/>
        </p:nvPicPr>
        <p:blipFill>
          <a:blip r:embed="rId3"/>
          <a:stretch>
            <a:fillRect/>
          </a:stretch>
        </p:blipFill>
        <p:spPr>
          <a:xfrm>
            <a:off x="643467" y="643913"/>
            <a:ext cx="5291666" cy="5570174"/>
          </a:xfrm>
          <a:prstGeom prst="rect">
            <a:avLst/>
          </a:prstGeom>
        </p:spPr>
      </p:pic>
      <p:pic>
        <p:nvPicPr>
          <p:cNvPr id="3" name="Afbeelding 2" descr="Afbeelding met binnen, plafond, vloer, gebouw&#10;&#10;Automatisch gegenereerde beschrijving">
            <a:extLst>
              <a:ext uri="{FF2B5EF4-FFF2-40B4-BE49-F238E27FC236}">
                <a16:creationId xmlns:a16="http://schemas.microsoft.com/office/drawing/2014/main" id="{1834F7A4-466A-FD67-81ED-65BE729A85A0}"/>
              </a:ext>
            </a:extLst>
          </p:cNvPr>
          <p:cNvPicPr>
            <a:picLocks noChangeAspect="1"/>
          </p:cNvPicPr>
          <p:nvPr/>
        </p:nvPicPr>
        <p:blipFill>
          <a:blip r:embed="rId4"/>
          <a:stretch>
            <a:fillRect/>
          </a:stretch>
        </p:blipFill>
        <p:spPr>
          <a:xfrm>
            <a:off x="6256865" y="1444625"/>
            <a:ext cx="5291667" cy="3968750"/>
          </a:xfrm>
          <a:prstGeom prst="rect">
            <a:avLst/>
          </a:prstGeom>
        </p:spPr>
      </p:pic>
    </p:spTree>
    <p:extLst>
      <p:ext uri="{BB962C8B-B14F-4D97-AF65-F5344CB8AC3E}">
        <p14:creationId xmlns:p14="http://schemas.microsoft.com/office/powerpoint/2010/main" val="12580228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84D8A31F-05C1-DA46-BED8-B4178B167650}"/>
              </a:ext>
            </a:extLst>
          </p:cNvPr>
          <p:cNvSpPr>
            <a:spLocks noGrp="1"/>
          </p:cNvSpPr>
          <p:nvPr>
            <p:ph idx="1"/>
          </p:nvPr>
        </p:nvSpPr>
        <p:spPr>
          <a:xfrm>
            <a:off x="1184916" y="553453"/>
            <a:ext cx="10397181" cy="420624"/>
          </a:xfrm>
        </p:spPr>
        <p:txBody>
          <a:bodyPr vert="horz" lIns="91440" tIns="45720" rIns="91440" bIns="45720" rtlCol="0">
            <a:noAutofit/>
          </a:bodyPr>
          <a:lstStyle/>
          <a:p>
            <a:pPr marL="0" indent="0">
              <a:buNone/>
            </a:pPr>
            <a:r>
              <a:rPr lang="en-US" kern="1200" dirty="0">
                <a:solidFill>
                  <a:schemeClr val="tx1"/>
                </a:solidFill>
                <a:latin typeface="Gill Sans MT" panose="020B0502020104020203" pitchFamily="34" charset="0"/>
              </a:rPr>
              <a:t>Wat is </a:t>
            </a:r>
            <a:r>
              <a:rPr lang="en-US" kern="1200" dirty="0" err="1">
                <a:solidFill>
                  <a:schemeClr val="tx1"/>
                </a:solidFill>
                <a:latin typeface="Gill Sans MT" panose="020B0502020104020203" pitchFamily="34" charset="0"/>
              </a:rPr>
              <a:t>effectiever</a:t>
            </a:r>
            <a:r>
              <a:rPr lang="en-US" kern="1200" dirty="0">
                <a:solidFill>
                  <a:schemeClr val="tx1"/>
                </a:solidFill>
                <a:latin typeface="Gill Sans MT" panose="020B0502020104020203" pitchFamily="34" charset="0"/>
              </a:rPr>
              <a:t> in </a:t>
            </a:r>
            <a:r>
              <a:rPr lang="en-US" kern="1200" dirty="0" err="1">
                <a:solidFill>
                  <a:schemeClr val="tx1"/>
                </a:solidFill>
                <a:latin typeface="Gill Sans MT" panose="020B0502020104020203" pitchFamily="34" charset="0"/>
              </a:rPr>
              <a:t>complexe</a:t>
            </a:r>
            <a:r>
              <a:rPr lang="en-US" kern="1200" dirty="0">
                <a:solidFill>
                  <a:schemeClr val="tx1"/>
                </a:solidFill>
                <a:latin typeface="Gill Sans MT" panose="020B0502020104020203" pitchFamily="34" charset="0"/>
              </a:rPr>
              <a:t> </a:t>
            </a:r>
            <a:r>
              <a:rPr lang="en-US" kern="1200" dirty="0" err="1">
                <a:solidFill>
                  <a:schemeClr val="tx1"/>
                </a:solidFill>
                <a:latin typeface="Gill Sans MT" panose="020B0502020104020203" pitchFamily="34" charset="0"/>
              </a:rPr>
              <a:t>contexten</a:t>
            </a:r>
            <a:r>
              <a:rPr lang="en-US" kern="1200" dirty="0">
                <a:solidFill>
                  <a:schemeClr val="tx1"/>
                </a:solidFill>
                <a:latin typeface="Gill Sans MT" panose="020B0502020104020203" pitchFamily="34" charset="0"/>
              </a:rPr>
              <a:t>: 4 </a:t>
            </a:r>
            <a:r>
              <a:rPr lang="en-US" kern="1200" dirty="0" err="1">
                <a:solidFill>
                  <a:schemeClr val="tx1"/>
                </a:solidFill>
                <a:latin typeface="Gill Sans MT" panose="020B0502020104020203" pitchFamily="34" charset="0"/>
              </a:rPr>
              <a:t>vuistregels</a:t>
            </a:r>
            <a:r>
              <a:rPr lang="en-US" kern="1200" dirty="0">
                <a:solidFill>
                  <a:schemeClr val="tx1"/>
                </a:solidFill>
                <a:latin typeface="Gill Sans MT" panose="020B0502020104020203" pitchFamily="34" charset="0"/>
              </a:rPr>
              <a:t> of 48 regels?</a:t>
            </a:r>
          </a:p>
        </p:txBody>
      </p:sp>
      <p:pic>
        <p:nvPicPr>
          <p:cNvPr id="6" name="Afbeelding 5">
            <a:extLst>
              <a:ext uri="{FF2B5EF4-FFF2-40B4-BE49-F238E27FC236}">
                <a16:creationId xmlns:a16="http://schemas.microsoft.com/office/drawing/2014/main" id="{EBD9F5B5-6870-2B4D-8281-40CF9914EC5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258227"/>
            <a:ext cx="12192001" cy="6776994"/>
          </a:xfrm>
          <a:prstGeom prst="rect">
            <a:avLst/>
          </a:prstGeom>
        </p:spPr>
      </p:pic>
    </p:spTree>
    <p:extLst>
      <p:ext uri="{BB962C8B-B14F-4D97-AF65-F5344CB8AC3E}">
        <p14:creationId xmlns:p14="http://schemas.microsoft.com/office/powerpoint/2010/main" val="11837022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8B0E889-134F-734D-92F9-BD9FD8CFBCD9}"/>
              </a:ext>
            </a:extLst>
          </p:cNvPr>
          <p:cNvSpPr>
            <a:spLocks noGrp="1"/>
          </p:cNvSpPr>
          <p:nvPr>
            <p:ph type="title"/>
          </p:nvPr>
        </p:nvSpPr>
        <p:spPr>
          <a:xfrm>
            <a:off x="838199" y="291090"/>
            <a:ext cx="10515599" cy="708370"/>
          </a:xfrm>
        </p:spPr>
        <p:txBody>
          <a:bodyPr vert="horz" lIns="91440" tIns="45720" rIns="91440" bIns="45720" rtlCol="0" anchor="b">
            <a:normAutofit/>
          </a:bodyPr>
          <a:lstStyle/>
          <a:p>
            <a:pPr algn="ctr"/>
            <a:r>
              <a:rPr lang="en-US" sz="2800" kern="1200" dirty="0" err="1">
                <a:solidFill>
                  <a:schemeClr val="tx1"/>
                </a:solidFill>
                <a:latin typeface="Gill Sans MT" panose="020B0502020104020203" pitchFamily="34" charset="0"/>
              </a:rPr>
              <a:t>Praktische</a:t>
            </a:r>
            <a:r>
              <a:rPr lang="en-US" sz="2800" kern="1200" dirty="0">
                <a:solidFill>
                  <a:schemeClr val="tx1"/>
                </a:solidFill>
                <a:latin typeface="Gill Sans MT" panose="020B0502020104020203" pitchFamily="34" charset="0"/>
              </a:rPr>
              <a:t> </a:t>
            </a:r>
            <a:r>
              <a:rPr lang="en-US" sz="2800" kern="1200" dirty="0" err="1">
                <a:solidFill>
                  <a:schemeClr val="tx1"/>
                </a:solidFill>
                <a:latin typeface="Gill Sans MT" panose="020B0502020104020203" pitchFamily="34" charset="0"/>
              </a:rPr>
              <a:t>wijsheid</a:t>
            </a:r>
            <a:r>
              <a:rPr lang="en-US" sz="2800" kern="1200" dirty="0">
                <a:solidFill>
                  <a:schemeClr val="tx1"/>
                </a:solidFill>
                <a:latin typeface="Gill Sans MT" panose="020B0502020104020203" pitchFamily="34" charset="0"/>
              </a:rPr>
              <a:t> </a:t>
            </a:r>
            <a:r>
              <a:rPr lang="en-US" sz="2800" kern="1200" dirty="0" err="1">
                <a:solidFill>
                  <a:schemeClr val="tx1"/>
                </a:solidFill>
                <a:latin typeface="Gill Sans MT" panose="020B0502020104020203" pitchFamily="34" charset="0"/>
              </a:rPr>
              <a:t>en</a:t>
            </a:r>
            <a:r>
              <a:rPr lang="en-US" sz="2800" kern="1200" dirty="0">
                <a:solidFill>
                  <a:schemeClr val="tx1"/>
                </a:solidFill>
                <a:latin typeface="Gill Sans MT" panose="020B0502020104020203" pitchFamily="34" charset="0"/>
              </a:rPr>
              <a:t> de </a:t>
            </a:r>
            <a:r>
              <a:rPr lang="en-US" sz="2800" kern="1200" dirty="0" err="1">
                <a:solidFill>
                  <a:schemeClr val="tx1"/>
                </a:solidFill>
                <a:latin typeface="Gill Sans MT" panose="020B0502020104020203" pitchFamily="34" charset="0"/>
              </a:rPr>
              <a:t>kracht</a:t>
            </a:r>
            <a:r>
              <a:rPr lang="en-US" sz="2800" kern="1200" dirty="0">
                <a:solidFill>
                  <a:schemeClr val="tx1"/>
                </a:solidFill>
                <a:latin typeface="Gill Sans MT" panose="020B0502020104020203" pitchFamily="34" charset="0"/>
              </a:rPr>
              <a:t> van </a:t>
            </a:r>
            <a:r>
              <a:rPr lang="en-US" sz="2800" kern="1200" dirty="0" err="1">
                <a:solidFill>
                  <a:schemeClr val="tx1"/>
                </a:solidFill>
                <a:latin typeface="Gill Sans MT" panose="020B0502020104020203" pitchFamily="34" charset="0"/>
              </a:rPr>
              <a:t>improvisatie</a:t>
            </a:r>
            <a:endParaRPr lang="en-US" sz="2800" kern="1200" dirty="0">
              <a:solidFill>
                <a:schemeClr val="tx1"/>
              </a:solidFill>
              <a:latin typeface="Gill Sans MT" panose="020B0502020104020203" pitchFamily="34" charset="0"/>
            </a:endParaRPr>
          </a:p>
        </p:txBody>
      </p:sp>
      <p:pic>
        <p:nvPicPr>
          <p:cNvPr id="8" name="Afbeelding 7">
            <a:extLst>
              <a:ext uri="{FF2B5EF4-FFF2-40B4-BE49-F238E27FC236}">
                <a16:creationId xmlns:a16="http://schemas.microsoft.com/office/drawing/2014/main" id="{1EB51009-B784-EC49-87D5-2F160E2834A2}"/>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207996"/>
            <a:ext cx="12192000" cy="6857999"/>
          </a:xfrm>
          <a:prstGeom prst="rect">
            <a:avLst/>
          </a:prstGeom>
        </p:spPr>
      </p:pic>
      <p:sp>
        <p:nvSpPr>
          <p:cNvPr id="7" name="Tekstvak 6">
            <a:extLst>
              <a:ext uri="{FF2B5EF4-FFF2-40B4-BE49-F238E27FC236}">
                <a16:creationId xmlns:a16="http://schemas.microsoft.com/office/drawing/2014/main" id="{F30E2F3D-F73A-7C47-8C3C-7B9FB776B87F}"/>
              </a:ext>
            </a:extLst>
          </p:cNvPr>
          <p:cNvSpPr txBox="1"/>
          <p:nvPr/>
        </p:nvSpPr>
        <p:spPr>
          <a:xfrm>
            <a:off x="4915665" y="4136065"/>
            <a:ext cx="2795996"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0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Beslissen</a:t>
            </a:r>
            <a:r>
              <a:rPr kumimoji="0" lang="nl-NL" sz="2000" b="0" i="0" u="none" strike="noStrike" kern="1200" cap="none" spc="0" normalizeH="0" baseline="0" noProof="0" dirty="0">
                <a:ln>
                  <a:noFill/>
                </a:ln>
                <a:solidFill>
                  <a:prstClr val="white">
                    <a:lumMod val="95000"/>
                  </a:prstClr>
                </a:solidFill>
                <a:effectLst/>
                <a:uLnTx/>
                <a:uFillTx/>
                <a:latin typeface="Calibri" panose="020F0502020204030204"/>
                <a:ea typeface="+mn-ea"/>
                <a:cs typeface="+mn-cs"/>
              </a:rPr>
              <a:t> </a:t>
            </a:r>
            <a:r>
              <a:rPr kumimoji="0" lang="nl-NL" sz="2000" b="0" i="0" u="none" strike="noStrike" kern="1200" cap="none" spc="0" normalizeH="0" baseline="0" noProof="0" dirty="0">
                <a:ln>
                  <a:noFill/>
                </a:ln>
                <a:solidFill>
                  <a:prstClr val="white">
                    <a:lumMod val="85000"/>
                  </a:prstClr>
                </a:solidFill>
                <a:effectLst/>
                <a:uLnTx/>
                <a:uFillTx/>
                <a:latin typeface="Calibri" panose="020F0502020204030204"/>
                <a:ea typeface="+mn-ea"/>
                <a:cs typeface="+mn-cs"/>
              </a:rPr>
              <a:t>of</a:t>
            </a:r>
            <a:r>
              <a:rPr kumimoji="0" lang="nl-NL" sz="2000" b="0" i="0" u="none" strike="noStrike" kern="1200" cap="none" spc="0" normalizeH="0" baseline="0" noProof="0" dirty="0">
                <a:ln>
                  <a:noFill/>
                </a:ln>
                <a:solidFill>
                  <a:prstClr val="white">
                    <a:lumMod val="95000"/>
                  </a:prstClr>
                </a:solidFill>
                <a:effectLst/>
                <a:uLnTx/>
                <a:uFillTx/>
                <a:latin typeface="Calibri" panose="020F0502020204030204"/>
                <a:ea typeface="+mn-ea"/>
                <a:cs typeface="+mn-cs"/>
              </a:rPr>
              <a:t> </a:t>
            </a:r>
            <a:r>
              <a:rPr kumimoji="0" lang="nl-NL" sz="2000" b="0" i="0" u="none" strike="noStrike" kern="1200" cap="none" spc="0" normalizeH="0" baseline="0" noProof="0" dirty="0">
                <a:ln>
                  <a:noFill/>
                </a:ln>
                <a:solidFill>
                  <a:prstClr val="white"/>
                </a:solidFill>
                <a:effectLst/>
                <a:uLnTx/>
                <a:uFillTx/>
                <a:latin typeface="Calibri" panose="020F0502020204030204"/>
                <a:ea typeface="+mn-ea"/>
                <a:cs typeface="+mn-cs"/>
              </a:rPr>
              <a:t>handelen</a:t>
            </a:r>
            <a:r>
              <a:rPr kumimoji="0" lang="nl-NL" sz="2000" b="0" i="0" u="none" strike="noStrike" kern="1200" cap="none" spc="0" normalizeH="0" baseline="0" noProof="0" dirty="0">
                <a:ln>
                  <a:noFill/>
                </a:ln>
                <a:solidFill>
                  <a:prstClr val="white">
                    <a:lumMod val="95000"/>
                  </a:prstClr>
                </a:solidFill>
                <a:effectLst/>
                <a:uLnTx/>
                <a:uFillTx/>
                <a:latin typeface="Calibri" panose="020F0502020204030204"/>
                <a:ea typeface="+mn-ea"/>
                <a:cs typeface="+mn-cs"/>
              </a:rPr>
              <a:t>? </a:t>
            </a:r>
            <a:r>
              <a:rPr kumimoji="0" lang="nl-NL" sz="20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Kennis</a:t>
            </a:r>
            <a:r>
              <a:rPr kumimoji="0" lang="nl-NL" sz="2000" b="0" i="0" u="none" strike="noStrike" kern="1200" cap="none" spc="0" normalizeH="0" baseline="0" noProof="0" dirty="0">
                <a:ln>
                  <a:noFill/>
                </a:ln>
                <a:solidFill>
                  <a:prstClr val="white">
                    <a:lumMod val="95000"/>
                  </a:prstClr>
                </a:solidFill>
                <a:effectLst/>
                <a:uLnTx/>
                <a:uFillTx/>
                <a:latin typeface="Calibri" panose="020F0502020204030204"/>
                <a:ea typeface="+mn-ea"/>
                <a:cs typeface="+mn-cs"/>
              </a:rPr>
              <a:t> </a:t>
            </a:r>
            <a:r>
              <a:rPr kumimoji="0" lang="nl-NL" sz="2000" b="0" i="0" u="none" strike="noStrike" kern="1200" cap="none" spc="0" normalizeH="0" baseline="0" noProof="0" dirty="0">
                <a:ln>
                  <a:noFill/>
                </a:ln>
                <a:solidFill>
                  <a:prstClr val="white">
                    <a:lumMod val="85000"/>
                  </a:prstClr>
                </a:solidFill>
                <a:effectLst/>
                <a:uLnTx/>
                <a:uFillTx/>
                <a:latin typeface="Calibri" panose="020F0502020204030204"/>
                <a:ea typeface="+mn-ea"/>
                <a:cs typeface="+mn-cs"/>
              </a:rPr>
              <a:t>of</a:t>
            </a:r>
            <a:r>
              <a:rPr kumimoji="0" lang="nl-NL" sz="2000" b="0" i="0" u="none" strike="noStrike" kern="1200" cap="none" spc="0" normalizeH="0" baseline="0" noProof="0" dirty="0">
                <a:ln>
                  <a:noFill/>
                </a:ln>
                <a:solidFill>
                  <a:prstClr val="white">
                    <a:lumMod val="95000"/>
                  </a:prstClr>
                </a:solidFill>
                <a:effectLst/>
                <a:uLnTx/>
                <a:uFillTx/>
                <a:latin typeface="Calibri" panose="020F0502020204030204"/>
                <a:ea typeface="+mn-ea"/>
                <a:cs typeface="+mn-cs"/>
              </a:rPr>
              <a:t> </a:t>
            </a:r>
            <a:r>
              <a:rPr kumimoji="0" lang="nl-NL" sz="2000" b="0" i="0" u="none" strike="noStrike" kern="1200" cap="none" spc="0" normalizeH="0" baseline="0" noProof="0" dirty="0">
                <a:ln>
                  <a:noFill/>
                </a:ln>
                <a:solidFill>
                  <a:prstClr val="white"/>
                </a:solidFill>
                <a:effectLst/>
                <a:uLnTx/>
                <a:uFillTx/>
                <a:latin typeface="Calibri" panose="020F0502020204030204"/>
                <a:ea typeface="+mn-ea"/>
                <a:cs typeface="+mn-cs"/>
              </a:rPr>
              <a:t>wijsheid</a:t>
            </a:r>
            <a:r>
              <a:rPr kumimoji="0" lang="nl-NL" sz="2000" b="0" i="0" u="none" strike="noStrike" kern="1200" cap="none" spc="0" normalizeH="0" baseline="0" noProof="0" dirty="0">
                <a:ln>
                  <a:noFill/>
                </a:ln>
                <a:solidFill>
                  <a:prstClr val="white">
                    <a:lumMod val="95000"/>
                  </a:prstClr>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0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Weten</a:t>
            </a:r>
            <a:r>
              <a:rPr kumimoji="0" lang="nl-NL" sz="2000" b="0" i="0" u="none" strike="noStrike" kern="1200" cap="none" spc="0" normalizeH="0" baseline="0" noProof="0" dirty="0">
                <a:ln>
                  <a:noFill/>
                </a:ln>
                <a:solidFill>
                  <a:prstClr val="white">
                    <a:lumMod val="95000"/>
                  </a:prstClr>
                </a:solidFill>
                <a:effectLst/>
                <a:uLnTx/>
                <a:uFillTx/>
                <a:latin typeface="Calibri" panose="020F0502020204030204"/>
                <a:ea typeface="+mn-ea"/>
                <a:cs typeface="+mn-cs"/>
              </a:rPr>
              <a:t> </a:t>
            </a:r>
            <a:r>
              <a:rPr kumimoji="0" lang="nl-NL" sz="2000" b="0" i="0" u="none" strike="noStrike" kern="1200" cap="none" spc="0" normalizeH="0" baseline="0" noProof="0" dirty="0">
                <a:ln>
                  <a:noFill/>
                </a:ln>
                <a:solidFill>
                  <a:prstClr val="white">
                    <a:lumMod val="85000"/>
                  </a:prstClr>
                </a:solidFill>
                <a:effectLst/>
                <a:uLnTx/>
                <a:uFillTx/>
                <a:latin typeface="Calibri" panose="020F0502020204030204"/>
                <a:ea typeface="+mn-ea"/>
                <a:cs typeface="+mn-cs"/>
              </a:rPr>
              <a:t>of</a:t>
            </a:r>
            <a:r>
              <a:rPr kumimoji="0" lang="nl-NL" sz="2000" b="0" i="0" u="none" strike="noStrike" kern="1200" cap="none" spc="0" normalizeH="0" baseline="0" noProof="0" dirty="0">
                <a:ln>
                  <a:noFill/>
                </a:ln>
                <a:solidFill>
                  <a:prstClr val="white">
                    <a:lumMod val="95000"/>
                  </a:prstClr>
                </a:solidFill>
                <a:effectLst/>
                <a:uLnTx/>
                <a:uFillTx/>
                <a:latin typeface="Calibri" panose="020F0502020204030204"/>
                <a:ea typeface="+mn-ea"/>
                <a:cs typeface="+mn-cs"/>
              </a:rPr>
              <a:t> </a:t>
            </a:r>
            <a:r>
              <a:rPr kumimoji="0" lang="nl-NL" sz="2000" b="0" i="0" u="none" strike="noStrike" kern="1200" cap="none" spc="0" normalizeH="0" baseline="0" noProof="0" dirty="0">
                <a:ln>
                  <a:noFill/>
                </a:ln>
                <a:solidFill>
                  <a:prstClr val="white"/>
                </a:solidFill>
                <a:effectLst/>
                <a:uLnTx/>
                <a:uFillTx/>
                <a:latin typeface="Calibri" panose="020F0502020204030204"/>
                <a:ea typeface="+mn-ea"/>
                <a:cs typeface="+mn-cs"/>
              </a:rPr>
              <a:t>kunnen</a:t>
            </a:r>
            <a:r>
              <a:rPr kumimoji="0" lang="nl-NL" sz="2000" b="0" i="0" u="none" strike="noStrike" kern="1200" cap="none" spc="0" normalizeH="0" baseline="0" noProof="0" dirty="0">
                <a:ln>
                  <a:noFill/>
                </a:ln>
                <a:solidFill>
                  <a:prstClr val="white">
                    <a:lumMod val="95000"/>
                  </a:prstClr>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0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Leren</a:t>
            </a:r>
            <a:r>
              <a:rPr kumimoji="0" lang="nl-NL" sz="2000" b="0" i="0" u="none" strike="noStrike" kern="1200" cap="none" spc="0" normalizeH="0" baseline="0" noProof="0" dirty="0">
                <a:ln>
                  <a:noFill/>
                </a:ln>
                <a:solidFill>
                  <a:prstClr val="white">
                    <a:lumMod val="95000"/>
                  </a:prstClr>
                </a:solidFill>
                <a:effectLst/>
                <a:uLnTx/>
                <a:uFillTx/>
                <a:latin typeface="Calibri" panose="020F0502020204030204"/>
                <a:ea typeface="+mn-ea"/>
                <a:cs typeface="+mn-cs"/>
              </a:rPr>
              <a:t> </a:t>
            </a:r>
            <a:r>
              <a:rPr kumimoji="0" lang="nl-NL" sz="2000" b="0" i="0" u="none" strike="noStrike" kern="1200" cap="none" spc="0" normalizeH="0" baseline="0" noProof="0" dirty="0">
                <a:ln>
                  <a:noFill/>
                </a:ln>
                <a:solidFill>
                  <a:prstClr val="white">
                    <a:lumMod val="85000"/>
                  </a:prstClr>
                </a:solidFill>
                <a:effectLst/>
                <a:uLnTx/>
                <a:uFillTx/>
                <a:latin typeface="Calibri" panose="020F0502020204030204"/>
                <a:ea typeface="+mn-ea"/>
                <a:cs typeface="+mn-cs"/>
              </a:rPr>
              <a:t>of</a:t>
            </a:r>
            <a:r>
              <a:rPr kumimoji="0" lang="nl-NL" sz="2000" b="0" i="0" u="none" strike="noStrike" kern="1200" cap="none" spc="0" normalizeH="0" baseline="0" noProof="0" dirty="0">
                <a:ln>
                  <a:noFill/>
                </a:ln>
                <a:solidFill>
                  <a:prstClr val="white">
                    <a:lumMod val="95000"/>
                  </a:prstClr>
                </a:solidFill>
                <a:effectLst/>
                <a:uLnTx/>
                <a:uFillTx/>
                <a:latin typeface="Calibri" panose="020F0502020204030204"/>
                <a:ea typeface="+mn-ea"/>
                <a:cs typeface="+mn-cs"/>
              </a:rPr>
              <a:t> </a:t>
            </a:r>
            <a:r>
              <a:rPr kumimoji="0" lang="nl-NL" sz="2000" b="0" i="0" u="none" strike="noStrike" kern="1200" cap="none" spc="0" normalizeH="0" baseline="0" noProof="0" dirty="0">
                <a:ln>
                  <a:noFill/>
                </a:ln>
                <a:solidFill>
                  <a:prstClr val="white"/>
                </a:solidFill>
                <a:effectLst/>
                <a:uLnTx/>
                <a:uFillTx/>
                <a:latin typeface="Calibri" panose="020F0502020204030204"/>
                <a:ea typeface="+mn-ea"/>
                <a:cs typeface="+mn-cs"/>
              </a:rPr>
              <a:t>oefenen</a:t>
            </a:r>
            <a:r>
              <a:rPr kumimoji="0" lang="nl-NL" sz="2000" b="0" i="0" u="none" strike="noStrike" kern="1200" cap="none" spc="0" normalizeH="0" baseline="0" noProof="0" dirty="0">
                <a:ln>
                  <a:noFill/>
                </a:ln>
                <a:solidFill>
                  <a:prstClr val="white">
                    <a:lumMod val="95000"/>
                  </a:prstClr>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19341184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tekst, gebouw, weg, straat&#10;&#10;Automatisch gegenereerde beschrijving">
            <a:extLst>
              <a:ext uri="{FF2B5EF4-FFF2-40B4-BE49-F238E27FC236}">
                <a16:creationId xmlns:a16="http://schemas.microsoft.com/office/drawing/2014/main" id="{9B567F23-0203-454F-58DE-1F19D0351646}"/>
              </a:ext>
            </a:extLst>
          </p:cNvPr>
          <p:cNvPicPr>
            <a:picLocks noChangeAspect="1"/>
          </p:cNvPicPr>
          <p:nvPr/>
        </p:nvPicPr>
        <p:blipFill rotWithShape="1">
          <a:blip r:embed="rId3"/>
          <a:srcRect t="8598" b="30105"/>
          <a:stretch/>
        </p:blipFill>
        <p:spPr>
          <a:xfrm>
            <a:off x="20" y="1282"/>
            <a:ext cx="12191980" cy="6856718"/>
          </a:xfrm>
          <a:prstGeom prst="rect">
            <a:avLst/>
          </a:prstGeom>
        </p:spPr>
      </p:pic>
    </p:spTree>
    <p:extLst>
      <p:ext uri="{BB962C8B-B14F-4D97-AF65-F5344CB8AC3E}">
        <p14:creationId xmlns:p14="http://schemas.microsoft.com/office/powerpoint/2010/main" val="18588639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55C5C40-F071-994C-BFDD-E72B12A5F20B}"/>
              </a:ext>
            </a:extLst>
          </p:cNvPr>
          <p:cNvSpPr>
            <a:spLocks noGrp="1"/>
          </p:cNvSpPr>
          <p:nvPr>
            <p:ph type="ctrTitle"/>
          </p:nvPr>
        </p:nvSpPr>
        <p:spPr/>
        <p:txBody>
          <a:bodyPr/>
          <a:lstStyle/>
          <a:p>
            <a:r>
              <a:rPr lang="nl-NL">
                <a:latin typeface="Arial" panose="020B0604020202020204" pitchFamily="34" charset="0"/>
                <a:cs typeface="Arial" panose="020B0604020202020204" pitchFamily="34" charset="0"/>
              </a:rPr>
              <a:t>Verkenningssessie Expeditie Normaliseren. </a:t>
            </a:r>
            <a:br>
              <a:rPr lang="nl-NL">
                <a:latin typeface="Arial" panose="020B0604020202020204" pitchFamily="34" charset="0"/>
                <a:cs typeface="Arial" panose="020B0604020202020204" pitchFamily="34" charset="0"/>
              </a:rPr>
            </a:br>
            <a:r>
              <a:rPr lang="nl-NL">
                <a:latin typeface="Arial" panose="020B0604020202020204" pitchFamily="34" charset="0"/>
                <a:cs typeface="Arial" panose="020B0604020202020204" pitchFamily="34" charset="0"/>
              </a:rPr>
              <a:t>Gewoon samen doen! </a:t>
            </a:r>
          </a:p>
        </p:txBody>
      </p:sp>
      <p:sp>
        <p:nvSpPr>
          <p:cNvPr id="3" name="Ondertitel 2">
            <a:extLst>
              <a:ext uri="{FF2B5EF4-FFF2-40B4-BE49-F238E27FC236}">
                <a16:creationId xmlns:a16="http://schemas.microsoft.com/office/drawing/2014/main" id="{BCD48967-3A7E-6221-C780-C5F2CDF1C2EE}"/>
              </a:ext>
            </a:extLst>
          </p:cNvPr>
          <p:cNvSpPr>
            <a:spLocks noGrp="1"/>
          </p:cNvSpPr>
          <p:nvPr>
            <p:ph type="subTitle" idx="1"/>
          </p:nvPr>
        </p:nvSpPr>
        <p:spPr/>
        <p:txBody>
          <a:bodyPr vert="horz" lIns="0" tIns="0" rIns="0" bIns="0" rtlCol="0" anchor="t">
            <a:noAutofit/>
          </a:bodyPr>
          <a:lstStyle/>
          <a:p>
            <a:r>
              <a:rPr lang="nl-NL" dirty="0">
                <a:latin typeface="Arial"/>
                <a:cs typeface="Arial"/>
              </a:rPr>
              <a:t>Bergen op Zoom, 30 mei 2023</a:t>
            </a:r>
          </a:p>
          <a:p>
            <a:endParaRPr lang="nl-NL" err="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759350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436915CF-F116-715C-151F-5D3596E41DA8}"/>
              </a:ext>
            </a:extLst>
          </p:cNvPr>
          <p:cNvPicPr>
            <a:picLocks noChangeAspect="1"/>
          </p:cNvPicPr>
          <p:nvPr/>
        </p:nvPicPr>
        <p:blipFill rotWithShape="1">
          <a:blip r:embed="rId3"/>
          <a:srcRect t="9040" r="2" b="8429"/>
          <a:stretch/>
        </p:blipFill>
        <p:spPr>
          <a:xfrm>
            <a:off x="3882570" y="10"/>
            <a:ext cx="8309429" cy="6857990"/>
          </a:xfrm>
          <a:custGeom>
            <a:avLst/>
            <a:gdLst/>
            <a:ahLst/>
            <a:cxnLst/>
            <a:rect l="l" t="t" r="r" b="b"/>
            <a:pathLst>
              <a:path w="12192000" h="6858000">
                <a:moveTo>
                  <a:pt x="0" y="0"/>
                </a:moveTo>
                <a:lnTo>
                  <a:pt x="12192000" y="0"/>
                </a:lnTo>
                <a:lnTo>
                  <a:pt x="12192000" y="6858000"/>
                </a:lnTo>
                <a:lnTo>
                  <a:pt x="0" y="6858000"/>
                </a:lnTo>
                <a:close/>
              </a:path>
            </a:pathLst>
          </a:custGeom>
        </p:spPr>
      </p:pic>
      <p:grpSp>
        <p:nvGrpSpPr>
          <p:cNvPr id="10" name="Group 9">
            <a:extLst>
              <a:ext uri="{FF2B5EF4-FFF2-40B4-BE49-F238E27FC236}">
                <a16:creationId xmlns:a16="http://schemas.microsoft.com/office/drawing/2014/main" id="{63737881-458F-40AD-B72B-B57D267DC42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
            <a:ext cx="4581527" cy="6858002"/>
            <a:chOff x="-2" y="-1"/>
            <a:chExt cx="4581527" cy="6858002"/>
          </a:xfrm>
          <a:effectLst>
            <a:outerShdw blurRad="381000" dist="50800" algn="ctr" rotWithShape="0">
              <a:srgbClr val="000000">
                <a:alpha val="10000"/>
              </a:srgbClr>
            </a:outerShdw>
          </a:effectLst>
        </p:grpSpPr>
        <p:sp>
          <p:nvSpPr>
            <p:cNvPr id="11" name="Freeform: Shape 10">
              <a:extLst>
                <a:ext uri="{FF2B5EF4-FFF2-40B4-BE49-F238E27FC236}">
                  <a16:creationId xmlns:a16="http://schemas.microsoft.com/office/drawing/2014/main" id="{C2967126-346F-41EA-982D-63D8EBB60D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 y="-1"/>
              <a:ext cx="4572002" cy="6858002"/>
            </a:xfrm>
            <a:custGeom>
              <a:avLst/>
              <a:gdLst>
                <a:gd name="connsiteX0" fmla="*/ 4214994 w 4572002"/>
                <a:gd name="connsiteY0" fmla="*/ 6564620 h 6858002"/>
                <a:gd name="connsiteX1" fmla="*/ 4214994 w 4572002"/>
                <a:gd name="connsiteY1" fmla="*/ 6564621 h 6858002"/>
                <a:gd name="connsiteX2" fmla="*/ 4237474 w 4572002"/>
                <a:gd name="connsiteY2" fmla="*/ 6588626 h 6858002"/>
                <a:gd name="connsiteX3" fmla="*/ 4254096 w 4572002"/>
                <a:gd name="connsiteY3" fmla="*/ 6625225 h 6858002"/>
                <a:gd name="connsiteX4" fmla="*/ 4247001 w 4572002"/>
                <a:gd name="connsiteY4" fmla="*/ 6662540 h 6858002"/>
                <a:gd name="connsiteX5" fmla="*/ 4247000 w 4572002"/>
                <a:gd name="connsiteY5" fmla="*/ 6662541 h 6858002"/>
                <a:gd name="connsiteX6" fmla="*/ 4246999 w 4572002"/>
                <a:gd name="connsiteY6" fmla="*/ 6662544 h 6858002"/>
                <a:gd name="connsiteX7" fmla="*/ 4235550 w 4572002"/>
                <a:gd name="connsiteY7" fmla="*/ 6683027 h 6858002"/>
                <a:gd name="connsiteX8" fmla="*/ 4232403 w 4572002"/>
                <a:gd name="connsiteY8" fmla="*/ 6702976 h 6858002"/>
                <a:gd name="connsiteX9" fmla="*/ 4232403 w 4572002"/>
                <a:gd name="connsiteY9" fmla="*/ 6702977 h 6858002"/>
                <a:gd name="connsiteX10" fmla="*/ 4246238 w 4572002"/>
                <a:gd name="connsiteY10" fmla="*/ 6742553 h 6858002"/>
                <a:gd name="connsiteX11" fmla="*/ 4246239 w 4572002"/>
                <a:gd name="connsiteY11" fmla="*/ 6742555 h 6858002"/>
                <a:gd name="connsiteX12" fmla="*/ 4265716 w 4572002"/>
                <a:gd name="connsiteY12" fmla="*/ 6812062 h 6858002"/>
                <a:gd name="connsiteX13" fmla="*/ 4265717 w 4572002"/>
                <a:gd name="connsiteY13" fmla="*/ 6812064 h 6858002"/>
                <a:gd name="connsiteX14" fmla="*/ 4265717 w 4572002"/>
                <a:gd name="connsiteY14" fmla="*/ 6812063 h 6858002"/>
                <a:gd name="connsiteX15" fmla="*/ 4265716 w 4572002"/>
                <a:gd name="connsiteY15" fmla="*/ 6812062 h 6858002"/>
                <a:gd name="connsiteX16" fmla="*/ 4260942 w 4572002"/>
                <a:gd name="connsiteY16" fmla="*/ 6776800 h 6858002"/>
                <a:gd name="connsiteX17" fmla="*/ 4246239 w 4572002"/>
                <a:gd name="connsiteY17" fmla="*/ 6742555 h 6858002"/>
                <a:gd name="connsiteX18" fmla="*/ 4246238 w 4572002"/>
                <a:gd name="connsiteY18" fmla="*/ 6742552 h 6858002"/>
                <a:gd name="connsiteX19" fmla="*/ 4232403 w 4572002"/>
                <a:gd name="connsiteY19" fmla="*/ 6702976 h 6858002"/>
                <a:gd name="connsiteX20" fmla="*/ 4246999 w 4572002"/>
                <a:gd name="connsiteY20" fmla="*/ 6662544 h 6858002"/>
                <a:gd name="connsiteX21" fmla="*/ 4247000 w 4572002"/>
                <a:gd name="connsiteY21" fmla="*/ 6662542 h 6858002"/>
                <a:gd name="connsiteX22" fmla="*/ 4247001 w 4572002"/>
                <a:gd name="connsiteY22" fmla="*/ 6662540 h 6858002"/>
                <a:gd name="connsiteX23" fmla="*/ 4254084 w 4572002"/>
                <a:gd name="connsiteY23" fmla="*/ 6645552 h 6858002"/>
                <a:gd name="connsiteX24" fmla="*/ 4254096 w 4572002"/>
                <a:gd name="connsiteY24" fmla="*/ 6625225 h 6858002"/>
                <a:gd name="connsiteX25" fmla="*/ 4254096 w 4572002"/>
                <a:gd name="connsiteY25" fmla="*/ 6625224 h 6858002"/>
                <a:gd name="connsiteX26" fmla="*/ 4237474 w 4572002"/>
                <a:gd name="connsiteY26" fmla="*/ 6588625 h 6858002"/>
                <a:gd name="connsiteX27" fmla="*/ 4295315 w 4572002"/>
                <a:gd name="connsiteY27" fmla="*/ 6438981 h 6858002"/>
                <a:gd name="connsiteX28" fmla="*/ 4275385 w 4572002"/>
                <a:gd name="connsiteY28" fmla="*/ 6463840 h 6858002"/>
                <a:gd name="connsiteX29" fmla="*/ 4275382 w 4572002"/>
                <a:gd name="connsiteY29" fmla="*/ 6463849 h 6858002"/>
                <a:gd name="connsiteX30" fmla="*/ 4261587 w 4572002"/>
                <a:gd name="connsiteY30" fmla="*/ 6513012 h 6858002"/>
                <a:gd name="connsiteX31" fmla="*/ 4242781 w 4572002"/>
                <a:gd name="connsiteY31" fmla="*/ 6546194 h 6858002"/>
                <a:gd name="connsiteX32" fmla="*/ 4242781 w 4572002"/>
                <a:gd name="connsiteY32" fmla="*/ 6546195 h 6858002"/>
                <a:gd name="connsiteX33" fmla="*/ 4259120 w 4572002"/>
                <a:gd name="connsiteY33" fmla="*/ 6521804 h 6858002"/>
                <a:gd name="connsiteX34" fmla="*/ 4261587 w 4572002"/>
                <a:gd name="connsiteY34" fmla="*/ 6513012 h 6858002"/>
                <a:gd name="connsiteX35" fmla="*/ 4264398 w 4572002"/>
                <a:gd name="connsiteY35" fmla="*/ 6508052 h 6858002"/>
                <a:gd name="connsiteX36" fmla="*/ 4275382 w 4572002"/>
                <a:gd name="connsiteY36" fmla="*/ 6463849 h 6858002"/>
                <a:gd name="connsiteX37" fmla="*/ 4275385 w 4572002"/>
                <a:gd name="connsiteY37" fmla="*/ 6463841 h 6858002"/>
                <a:gd name="connsiteX38" fmla="*/ 4295315 w 4572002"/>
                <a:gd name="connsiteY38" fmla="*/ 6438981 h 6858002"/>
                <a:gd name="connsiteX39" fmla="*/ 4381289 w 4572002"/>
                <a:gd name="connsiteY39" fmla="*/ 6365204 h 6858002"/>
                <a:gd name="connsiteX40" fmla="*/ 4380008 w 4572002"/>
                <a:gd name="connsiteY40" fmla="*/ 6387910 h 6858002"/>
                <a:gd name="connsiteX41" fmla="*/ 4378243 w 4572002"/>
                <a:gd name="connsiteY41" fmla="*/ 6391549 h 6858002"/>
                <a:gd name="connsiteX42" fmla="*/ 4370589 w 4572002"/>
                <a:gd name="connsiteY42" fmla="*/ 6407332 h 6858002"/>
                <a:gd name="connsiteX43" fmla="*/ 4370589 w 4572002"/>
                <a:gd name="connsiteY43" fmla="*/ 6407333 h 6858002"/>
                <a:gd name="connsiteX44" fmla="*/ 4378243 w 4572002"/>
                <a:gd name="connsiteY44" fmla="*/ 6391549 h 6858002"/>
                <a:gd name="connsiteX45" fmla="*/ 4380008 w 4572002"/>
                <a:gd name="connsiteY45" fmla="*/ 6387910 h 6858002"/>
                <a:gd name="connsiteX46" fmla="*/ 4142220 w 4572002"/>
                <a:gd name="connsiteY46" fmla="*/ 4221391 h 6858002"/>
                <a:gd name="connsiteX47" fmla="*/ 4142220 w 4572002"/>
                <a:gd name="connsiteY47" fmla="*/ 4221392 h 6858002"/>
                <a:gd name="connsiteX48" fmla="*/ 4147936 w 4572002"/>
                <a:gd name="connsiteY48" fmla="*/ 4253015 h 6858002"/>
                <a:gd name="connsiteX49" fmla="*/ 4187752 w 4572002"/>
                <a:gd name="connsiteY49" fmla="*/ 4324646 h 6858002"/>
                <a:gd name="connsiteX50" fmla="*/ 4196706 w 4572002"/>
                <a:gd name="connsiteY50" fmla="*/ 4363891 h 6858002"/>
                <a:gd name="connsiteX51" fmla="*/ 4195944 w 4572002"/>
                <a:gd name="connsiteY51" fmla="*/ 4482004 h 6858002"/>
                <a:gd name="connsiteX52" fmla="*/ 4135934 w 4572002"/>
                <a:gd name="connsiteY52" fmla="*/ 4659174 h 6858002"/>
                <a:gd name="connsiteX53" fmla="*/ 4127932 w 4572002"/>
                <a:gd name="connsiteY53" fmla="*/ 4677655 h 6858002"/>
                <a:gd name="connsiteX54" fmla="*/ 4118025 w 4572002"/>
                <a:gd name="connsiteY54" fmla="*/ 4767764 h 6858002"/>
                <a:gd name="connsiteX55" fmla="*/ 4116716 w 4572002"/>
                <a:gd name="connsiteY55" fmla="*/ 4800483 h 6858002"/>
                <a:gd name="connsiteX56" fmla="*/ 4116716 w 4572002"/>
                <a:gd name="connsiteY56" fmla="*/ 4800484 h 6858002"/>
                <a:gd name="connsiteX57" fmla="*/ 4131552 w 4572002"/>
                <a:gd name="connsiteY57" fmla="*/ 4828917 h 6858002"/>
                <a:gd name="connsiteX58" fmla="*/ 4153733 w 4572002"/>
                <a:gd name="connsiteY58" fmla="*/ 4863343 h 6858002"/>
                <a:gd name="connsiteX59" fmla="*/ 4161262 w 4572002"/>
                <a:gd name="connsiteY59" fmla="*/ 4889275 h 6858002"/>
                <a:gd name="connsiteX60" fmla="*/ 4159557 w 4572002"/>
                <a:gd name="connsiteY60" fmla="*/ 4912168 h 6858002"/>
                <a:gd name="connsiteX61" fmla="*/ 4158155 w 4572002"/>
                <a:gd name="connsiteY61" fmla="*/ 4933804 h 6858002"/>
                <a:gd name="connsiteX62" fmla="*/ 4158155 w 4572002"/>
                <a:gd name="connsiteY62" fmla="*/ 4933805 h 6858002"/>
                <a:gd name="connsiteX63" fmla="*/ 4162914 w 4572002"/>
                <a:gd name="connsiteY63" fmla="*/ 4952673 h 6858002"/>
                <a:gd name="connsiteX64" fmla="*/ 4165707 w 4572002"/>
                <a:gd name="connsiteY64" fmla="*/ 4957454 h 6858002"/>
                <a:gd name="connsiteX65" fmla="*/ 4166985 w 4572002"/>
                <a:gd name="connsiteY65" fmla="*/ 4961456 h 6858002"/>
                <a:gd name="connsiteX66" fmla="*/ 4182989 w 4572002"/>
                <a:gd name="connsiteY66" fmla="*/ 4987038 h 6858002"/>
                <a:gd name="connsiteX67" fmla="*/ 4209468 w 4572002"/>
                <a:gd name="connsiteY67" fmla="*/ 5041522 h 6858002"/>
                <a:gd name="connsiteX68" fmla="*/ 4216684 w 4572002"/>
                <a:gd name="connsiteY68" fmla="*/ 5072376 h 6858002"/>
                <a:gd name="connsiteX69" fmla="*/ 4222587 w 4572002"/>
                <a:gd name="connsiteY69" fmla="*/ 5087441 h 6858002"/>
                <a:gd name="connsiteX70" fmla="*/ 4235615 w 4572002"/>
                <a:gd name="connsiteY70" fmla="*/ 5133220 h 6858002"/>
                <a:gd name="connsiteX71" fmla="*/ 4235616 w 4572002"/>
                <a:gd name="connsiteY71" fmla="*/ 5133225 h 6858002"/>
                <a:gd name="connsiteX72" fmla="*/ 4228901 w 4572002"/>
                <a:gd name="connsiteY72" fmla="*/ 5166113 h 6858002"/>
                <a:gd name="connsiteX73" fmla="*/ 4228901 w 4572002"/>
                <a:gd name="connsiteY73" fmla="*/ 5166114 h 6858002"/>
                <a:gd name="connsiteX74" fmla="*/ 4229593 w 4572002"/>
                <a:gd name="connsiteY74" fmla="*/ 5172091 h 6858002"/>
                <a:gd name="connsiteX75" fmla="*/ 4232139 w 4572002"/>
                <a:gd name="connsiteY75" fmla="*/ 5179068 h 6858002"/>
                <a:gd name="connsiteX76" fmla="*/ 4231973 w 4572002"/>
                <a:gd name="connsiteY76" fmla="*/ 5229434 h 6858002"/>
                <a:gd name="connsiteX77" fmla="*/ 4225669 w 4572002"/>
                <a:gd name="connsiteY77" fmla="*/ 5241089 h 6858002"/>
                <a:gd name="connsiteX78" fmla="*/ 4208517 w 4572002"/>
                <a:gd name="connsiteY78" fmla="*/ 5272796 h 6858002"/>
                <a:gd name="connsiteX79" fmla="*/ 4184613 w 4572002"/>
                <a:gd name="connsiteY79" fmla="*/ 5312288 h 6858002"/>
                <a:gd name="connsiteX80" fmla="*/ 4183557 w 4572002"/>
                <a:gd name="connsiteY80" fmla="*/ 5321350 h 6858002"/>
                <a:gd name="connsiteX81" fmla="*/ 4181083 w 4572002"/>
                <a:gd name="connsiteY81" fmla="*/ 5326163 h 6858002"/>
                <a:gd name="connsiteX82" fmla="*/ 4179637 w 4572002"/>
                <a:gd name="connsiteY82" fmla="*/ 5355014 h 6858002"/>
                <a:gd name="connsiteX83" fmla="*/ 4179637 w 4572002"/>
                <a:gd name="connsiteY83" fmla="*/ 5355015 h 6858002"/>
                <a:gd name="connsiteX84" fmla="*/ 4184513 w 4572002"/>
                <a:gd name="connsiteY84" fmla="*/ 5385385 h 6858002"/>
                <a:gd name="connsiteX85" fmla="*/ 4192704 w 4572002"/>
                <a:gd name="connsiteY85" fmla="*/ 5425583 h 6858002"/>
                <a:gd name="connsiteX86" fmla="*/ 4204327 w 4572002"/>
                <a:gd name="connsiteY86" fmla="*/ 5480638 h 6858002"/>
                <a:gd name="connsiteX87" fmla="*/ 4208850 w 4572002"/>
                <a:gd name="connsiteY87" fmla="*/ 5507668 h 6858002"/>
                <a:gd name="connsiteX88" fmla="*/ 4198232 w 4572002"/>
                <a:gd name="connsiteY88" fmla="*/ 5531692 h 6858002"/>
                <a:gd name="connsiteX89" fmla="*/ 4198231 w 4572002"/>
                <a:gd name="connsiteY89" fmla="*/ 5531693 h 6858002"/>
                <a:gd name="connsiteX90" fmla="*/ 4188085 w 4572002"/>
                <a:gd name="connsiteY90" fmla="*/ 5547578 h 6858002"/>
                <a:gd name="connsiteX91" fmla="*/ 4188085 w 4572002"/>
                <a:gd name="connsiteY91" fmla="*/ 5547579 h 6858002"/>
                <a:gd name="connsiteX92" fmla="*/ 4197659 w 4572002"/>
                <a:gd name="connsiteY92" fmla="*/ 5562747 h 6858002"/>
                <a:gd name="connsiteX93" fmla="*/ 4268907 w 4572002"/>
                <a:gd name="connsiteY93" fmla="*/ 5704484 h 6858002"/>
                <a:gd name="connsiteX94" fmla="*/ 4274812 w 4572002"/>
                <a:gd name="connsiteY94" fmla="*/ 5740489 h 6858002"/>
                <a:gd name="connsiteX95" fmla="*/ 4283578 w 4572002"/>
                <a:gd name="connsiteY95" fmla="*/ 5760874 h 6858002"/>
                <a:gd name="connsiteX96" fmla="*/ 4371973 w 4572002"/>
                <a:gd name="connsiteY96" fmla="*/ 5883752 h 6858002"/>
                <a:gd name="connsiteX97" fmla="*/ 4371974 w 4572002"/>
                <a:gd name="connsiteY97" fmla="*/ 5883757 h 6858002"/>
                <a:gd name="connsiteX98" fmla="*/ 4389877 w 4572002"/>
                <a:gd name="connsiteY98" fmla="*/ 5935946 h 6858002"/>
                <a:gd name="connsiteX99" fmla="*/ 4389878 w 4572002"/>
                <a:gd name="connsiteY99" fmla="*/ 5935950 h 6858002"/>
                <a:gd name="connsiteX100" fmla="*/ 4386259 w 4572002"/>
                <a:gd name="connsiteY100" fmla="*/ 5993290 h 6858002"/>
                <a:gd name="connsiteX101" fmla="*/ 4386259 w 4572002"/>
                <a:gd name="connsiteY101" fmla="*/ 5993291 h 6858002"/>
                <a:gd name="connsiteX102" fmla="*/ 4379782 w 4572002"/>
                <a:gd name="connsiteY102" fmla="*/ 6026440 h 6858002"/>
                <a:gd name="connsiteX103" fmla="*/ 4323583 w 4572002"/>
                <a:gd name="connsiteY103" fmla="*/ 6108738 h 6858002"/>
                <a:gd name="connsiteX104" fmla="*/ 4309890 w 4572002"/>
                <a:gd name="connsiteY104" fmla="*/ 6133314 h 6858002"/>
                <a:gd name="connsiteX105" fmla="*/ 4309890 w 4572002"/>
                <a:gd name="connsiteY105" fmla="*/ 6133315 h 6858002"/>
                <a:gd name="connsiteX106" fmla="*/ 4313591 w 4572002"/>
                <a:gd name="connsiteY106" fmla="*/ 6143190 h 6858002"/>
                <a:gd name="connsiteX107" fmla="*/ 4325486 w 4572002"/>
                <a:gd name="connsiteY107" fmla="*/ 6155600 h 6858002"/>
                <a:gd name="connsiteX108" fmla="*/ 4325488 w 4572002"/>
                <a:gd name="connsiteY108" fmla="*/ 6155603 h 6858002"/>
                <a:gd name="connsiteX109" fmla="*/ 4364160 w 4572002"/>
                <a:gd name="connsiteY109" fmla="*/ 6228757 h 6858002"/>
                <a:gd name="connsiteX110" fmla="*/ 4381497 w 4572002"/>
                <a:gd name="connsiteY110" fmla="*/ 6361540 h 6858002"/>
                <a:gd name="connsiteX111" fmla="*/ 4381497 w 4572002"/>
                <a:gd name="connsiteY111" fmla="*/ 6361539 h 6858002"/>
                <a:gd name="connsiteX112" fmla="*/ 4364160 w 4572002"/>
                <a:gd name="connsiteY112" fmla="*/ 6228756 h 6858002"/>
                <a:gd name="connsiteX113" fmla="*/ 4325488 w 4572002"/>
                <a:gd name="connsiteY113" fmla="*/ 6155602 h 6858002"/>
                <a:gd name="connsiteX114" fmla="*/ 4325486 w 4572002"/>
                <a:gd name="connsiteY114" fmla="*/ 6155600 h 6858002"/>
                <a:gd name="connsiteX115" fmla="*/ 4309890 w 4572002"/>
                <a:gd name="connsiteY115" fmla="*/ 6133315 h 6858002"/>
                <a:gd name="connsiteX116" fmla="*/ 4323583 w 4572002"/>
                <a:gd name="connsiteY116" fmla="*/ 6108739 h 6858002"/>
                <a:gd name="connsiteX117" fmla="*/ 4379782 w 4572002"/>
                <a:gd name="connsiteY117" fmla="*/ 6026441 h 6858002"/>
                <a:gd name="connsiteX118" fmla="*/ 4386259 w 4572002"/>
                <a:gd name="connsiteY118" fmla="*/ 5993292 h 6858002"/>
                <a:gd name="connsiteX119" fmla="*/ 4386259 w 4572002"/>
                <a:gd name="connsiteY119" fmla="*/ 5993290 h 6858002"/>
                <a:gd name="connsiteX120" fmla="*/ 4389712 w 4572002"/>
                <a:gd name="connsiteY120" fmla="*/ 5964477 h 6858002"/>
                <a:gd name="connsiteX121" fmla="*/ 4389878 w 4572002"/>
                <a:gd name="connsiteY121" fmla="*/ 5935950 h 6858002"/>
                <a:gd name="connsiteX122" fmla="*/ 4389878 w 4572002"/>
                <a:gd name="connsiteY122" fmla="*/ 5935949 h 6858002"/>
                <a:gd name="connsiteX123" fmla="*/ 4389877 w 4572002"/>
                <a:gd name="connsiteY123" fmla="*/ 5935946 h 6858002"/>
                <a:gd name="connsiteX124" fmla="*/ 4382997 w 4572002"/>
                <a:gd name="connsiteY124" fmla="*/ 5909351 h 6858002"/>
                <a:gd name="connsiteX125" fmla="*/ 4371974 w 4572002"/>
                <a:gd name="connsiteY125" fmla="*/ 5883757 h 6858002"/>
                <a:gd name="connsiteX126" fmla="*/ 4371973 w 4572002"/>
                <a:gd name="connsiteY126" fmla="*/ 5883751 h 6858002"/>
                <a:gd name="connsiteX127" fmla="*/ 4283578 w 4572002"/>
                <a:gd name="connsiteY127" fmla="*/ 5760873 h 6858002"/>
                <a:gd name="connsiteX128" fmla="*/ 4274812 w 4572002"/>
                <a:gd name="connsiteY128" fmla="*/ 5740488 h 6858002"/>
                <a:gd name="connsiteX129" fmla="*/ 4268907 w 4572002"/>
                <a:gd name="connsiteY129" fmla="*/ 5704483 h 6858002"/>
                <a:gd name="connsiteX130" fmla="*/ 4197659 w 4572002"/>
                <a:gd name="connsiteY130" fmla="*/ 5562746 h 6858002"/>
                <a:gd name="connsiteX131" fmla="*/ 4188085 w 4572002"/>
                <a:gd name="connsiteY131" fmla="*/ 5547578 h 6858002"/>
                <a:gd name="connsiteX132" fmla="*/ 4198231 w 4572002"/>
                <a:gd name="connsiteY132" fmla="*/ 5531694 h 6858002"/>
                <a:gd name="connsiteX133" fmla="*/ 4198232 w 4572002"/>
                <a:gd name="connsiteY133" fmla="*/ 5531692 h 6858002"/>
                <a:gd name="connsiteX134" fmla="*/ 4206630 w 4572002"/>
                <a:gd name="connsiteY134" fmla="*/ 5520422 h 6858002"/>
                <a:gd name="connsiteX135" fmla="*/ 4208850 w 4572002"/>
                <a:gd name="connsiteY135" fmla="*/ 5507668 h 6858002"/>
                <a:gd name="connsiteX136" fmla="*/ 4208850 w 4572002"/>
                <a:gd name="connsiteY136" fmla="*/ 5507667 h 6858002"/>
                <a:gd name="connsiteX137" fmla="*/ 4204327 w 4572002"/>
                <a:gd name="connsiteY137" fmla="*/ 5480637 h 6858002"/>
                <a:gd name="connsiteX138" fmla="*/ 4192704 w 4572002"/>
                <a:gd name="connsiteY138" fmla="*/ 5425582 h 6858002"/>
                <a:gd name="connsiteX139" fmla="*/ 4184513 w 4572002"/>
                <a:gd name="connsiteY139" fmla="*/ 5385384 h 6858002"/>
                <a:gd name="connsiteX140" fmla="*/ 4179637 w 4572002"/>
                <a:gd name="connsiteY140" fmla="*/ 5355014 h 6858002"/>
                <a:gd name="connsiteX141" fmla="*/ 4183557 w 4572002"/>
                <a:gd name="connsiteY141" fmla="*/ 5321350 h 6858002"/>
                <a:gd name="connsiteX142" fmla="*/ 4208517 w 4572002"/>
                <a:gd name="connsiteY142" fmla="*/ 5272797 h 6858002"/>
                <a:gd name="connsiteX143" fmla="*/ 4225669 w 4572002"/>
                <a:gd name="connsiteY143" fmla="*/ 5241089 h 6858002"/>
                <a:gd name="connsiteX144" fmla="*/ 4231973 w 4572002"/>
                <a:gd name="connsiteY144" fmla="*/ 5229433 h 6858002"/>
                <a:gd name="connsiteX145" fmla="*/ 4232139 w 4572002"/>
                <a:gd name="connsiteY145" fmla="*/ 5179068 h 6858002"/>
                <a:gd name="connsiteX146" fmla="*/ 4232139 w 4572002"/>
                <a:gd name="connsiteY146" fmla="*/ 5179067 h 6858002"/>
                <a:gd name="connsiteX147" fmla="*/ 4229593 w 4572002"/>
                <a:gd name="connsiteY147" fmla="*/ 5172090 h 6858002"/>
                <a:gd name="connsiteX148" fmla="*/ 4228901 w 4572002"/>
                <a:gd name="connsiteY148" fmla="*/ 5166114 h 6858002"/>
                <a:gd name="connsiteX149" fmla="*/ 4235616 w 4572002"/>
                <a:gd name="connsiteY149" fmla="*/ 5133225 h 6858002"/>
                <a:gd name="connsiteX150" fmla="*/ 4235616 w 4572002"/>
                <a:gd name="connsiteY150" fmla="*/ 5133224 h 6858002"/>
                <a:gd name="connsiteX151" fmla="*/ 4235615 w 4572002"/>
                <a:gd name="connsiteY151" fmla="*/ 5133220 h 6858002"/>
                <a:gd name="connsiteX152" fmla="*/ 4228473 w 4572002"/>
                <a:gd name="connsiteY152" fmla="*/ 5102461 h 6858002"/>
                <a:gd name="connsiteX153" fmla="*/ 4222587 w 4572002"/>
                <a:gd name="connsiteY153" fmla="*/ 5087441 h 6858002"/>
                <a:gd name="connsiteX154" fmla="*/ 4222582 w 4572002"/>
                <a:gd name="connsiteY154" fmla="*/ 5087423 h 6858002"/>
                <a:gd name="connsiteX155" fmla="*/ 4209468 w 4572002"/>
                <a:gd name="connsiteY155" fmla="*/ 5041521 h 6858002"/>
                <a:gd name="connsiteX156" fmla="*/ 4182989 w 4572002"/>
                <a:gd name="connsiteY156" fmla="*/ 4987037 h 6858002"/>
                <a:gd name="connsiteX157" fmla="*/ 4165707 w 4572002"/>
                <a:gd name="connsiteY157" fmla="*/ 4957454 h 6858002"/>
                <a:gd name="connsiteX158" fmla="*/ 4158155 w 4572002"/>
                <a:gd name="connsiteY158" fmla="*/ 4933805 h 6858002"/>
                <a:gd name="connsiteX159" fmla="*/ 4159557 w 4572002"/>
                <a:gd name="connsiteY159" fmla="*/ 4912169 h 6858002"/>
                <a:gd name="connsiteX160" fmla="*/ 4161262 w 4572002"/>
                <a:gd name="connsiteY160" fmla="*/ 4889276 h 6858002"/>
                <a:gd name="connsiteX161" fmla="*/ 4161262 w 4572002"/>
                <a:gd name="connsiteY161" fmla="*/ 4889275 h 6858002"/>
                <a:gd name="connsiteX162" fmla="*/ 4156484 w 4572002"/>
                <a:gd name="connsiteY162" fmla="*/ 4867614 h 6858002"/>
                <a:gd name="connsiteX163" fmla="*/ 4153733 w 4572002"/>
                <a:gd name="connsiteY163" fmla="*/ 4863343 h 6858002"/>
                <a:gd name="connsiteX164" fmla="*/ 4151983 w 4572002"/>
                <a:gd name="connsiteY164" fmla="*/ 4857317 h 6858002"/>
                <a:gd name="connsiteX165" fmla="*/ 4131552 w 4572002"/>
                <a:gd name="connsiteY165" fmla="*/ 4828916 h 6858002"/>
                <a:gd name="connsiteX166" fmla="*/ 4116716 w 4572002"/>
                <a:gd name="connsiteY166" fmla="*/ 4800483 h 6858002"/>
                <a:gd name="connsiteX167" fmla="*/ 4118025 w 4572002"/>
                <a:gd name="connsiteY167" fmla="*/ 4767765 h 6858002"/>
                <a:gd name="connsiteX168" fmla="*/ 4127932 w 4572002"/>
                <a:gd name="connsiteY168" fmla="*/ 4677656 h 6858002"/>
                <a:gd name="connsiteX169" fmla="*/ 4135934 w 4572002"/>
                <a:gd name="connsiteY169" fmla="*/ 4659175 h 6858002"/>
                <a:gd name="connsiteX170" fmla="*/ 4195944 w 4572002"/>
                <a:gd name="connsiteY170" fmla="*/ 4482005 h 6858002"/>
                <a:gd name="connsiteX171" fmla="*/ 4196706 w 4572002"/>
                <a:gd name="connsiteY171" fmla="*/ 4363891 h 6858002"/>
                <a:gd name="connsiteX172" fmla="*/ 4196706 w 4572002"/>
                <a:gd name="connsiteY172" fmla="*/ 4363890 h 6858002"/>
                <a:gd name="connsiteX173" fmla="*/ 4187752 w 4572002"/>
                <a:gd name="connsiteY173" fmla="*/ 4324645 h 6858002"/>
                <a:gd name="connsiteX174" fmla="*/ 4147936 w 4572002"/>
                <a:gd name="connsiteY174" fmla="*/ 4253014 h 6858002"/>
                <a:gd name="connsiteX175" fmla="*/ 4211111 w 4572002"/>
                <a:gd name="connsiteY175" fmla="*/ 2836172 h 6858002"/>
                <a:gd name="connsiteX176" fmla="*/ 4202421 w 4572002"/>
                <a:gd name="connsiteY176" fmla="*/ 2848793 h 6858002"/>
                <a:gd name="connsiteX177" fmla="*/ 4186816 w 4572002"/>
                <a:gd name="connsiteY177" fmla="*/ 2897785 h 6858002"/>
                <a:gd name="connsiteX178" fmla="*/ 4185787 w 4572002"/>
                <a:gd name="connsiteY178" fmla="*/ 2903551 h 6858002"/>
                <a:gd name="connsiteX179" fmla="*/ 4182513 w 4572002"/>
                <a:gd name="connsiteY179" fmla="*/ 2914328 h 6858002"/>
                <a:gd name="connsiteX180" fmla="*/ 4177882 w 4572002"/>
                <a:gd name="connsiteY180" fmla="*/ 2947858 h 6858002"/>
                <a:gd name="connsiteX181" fmla="*/ 4177881 w 4572002"/>
                <a:gd name="connsiteY181" fmla="*/ 2947862 h 6858002"/>
                <a:gd name="connsiteX182" fmla="*/ 4177881 w 4572002"/>
                <a:gd name="connsiteY182" fmla="*/ 2947863 h 6858002"/>
                <a:gd name="connsiteX183" fmla="*/ 4181465 w 4572002"/>
                <a:gd name="connsiteY183" fmla="*/ 2982149 h 6858002"/>
                <a:gd name="connsiteX184" fmla="*/ 4193158 w 4572002"/>
                <a:gd name="connsiteY184" fmla="*/ 3077402 h 6858002"/>
                <a:gd name="connsiteX185" fmla="*/ 4180703 w 4572002"/>
                <a:gd name="connsiteY185" fmla="*/ 3172654 h 6858002"/>
                <a:gd name="connsiteX186" fmla="*/ 4133076 w 4572002"/>
                <a:gd name="connsiteY186" fmla="*/ 3489467 h 6858002"/>
                <a:gd name="connsiteX187" fmla="*/ 4110977 w 4572002"/>
                <a:gd name="connsiteY187" fmla="*/ 3544713 h 6858002"/>
                <a:gd name="connsiteX188" fmla="*/ 4093355 w 4572002"/>
                <a:gd name="connsiteY188" fmla="*/ 3574408 h 6858002"/>
                <a:gd name="connsiteX189" fmla="*/ 4093355 w 4572002"/>
                <a:gd name="connsiteY189" fmla="*/ 3574409 h 6858002"/>
                <a:gd name="connsiteX190" fmla="*/ 4105453 w 4572002"/>
                <a:gd name="connsiteY190" fmla="*/ 3606818 h 6858002"/>
                <a:gd name="connsiteX191" fmla="*/ 4118979 w 4572002"/>
                <a:gd name="connsiteY191" fmla="*/ 3630633 h 6858002"/>
                <a:gd name="connsiteX192" fmla="*/ 4136708 w 4572002"/>
                <a:gd name="connsiteY192" fmla="*/ 3654416 h 6858002"/>
                <a:gd name="connsiteX193" fmla="*/ 4140382 w 4572002"/>
                <a:gd name="connsiteY193" fmla="*/ 3668940 h 6858002"/>
                <a:gd name="connsiteX194" fmla="*/ 4143220 w 4572002"/>
                <a:gd name="connsiteY194" fmla="*/ 3680164 h 6858002"/>
                <a:gd name="connsiteX195" fmla="*/ 4139172 w 4572002"/>
                <a:gd name="connsiteY195" fmla="*/ 3734837 h 6858002"/>
                <a:gd name="connsiteX196" fmla="*/ 4139172 w 4572002"/>
                <a:gd name="connsiteY196" fmla="*/ 3734838 h 6858002"/>
                <a:gd name="connsiteX197" fmla="*/ 4139554 w 4572002"/>
                <a:gd name="connsiteY197" fmla="*/ 3754653 h 6858002"/>
                <a:gd name="connsiteX198" fmla="*/ 4145911 w 4572002"/>
                <a:gd name="connsiteY198" fmla="*/ 3789776 h 6858002"/>
                <a:gd name="connsiteX199" fmla="*/ 4130980 w 4572002"/>
                <a:gd name="connsiteY199" fmla="*/ 3822472 h 6858002"/>
                <a:gd name="connsiteX200" fmla="*/ 4116645 w 4572002"/>
                <a:gd name="connsiteY200" fmla="*/ 3852619 h 6858002"/>
                <a:gd name="connsiteX201" fmla="*/ 4116645 w 4572002"/>
                <a:gd name="connsiteY201" fmla="*/ 3852620 h 6858002"/>
                <a:gd name="connsiteX202" fmla="*/ 4117425 w 4572002"/>
                <a:gd name="connsiteY202" fmla="*/ 3868764 h 6858002"/>
                <a:gd name="connsiteX203" fmla="*/ 4126028 w 4572002"/>
                <a:gd name="connsiteY203" fmla="*/ 3885337 h 6858002"/>
                <a:gd name="connsiteX204" fmla="*/ 4126028 w 4572002"/>
                <a:gd name="connsiteY204" fmla="*/ 3885339 h 6858002"/>
                <a:gd name="connsiteX205" fmla="*/ 4148409 w 4572002"/>
                <a:gd name="connsiteY205" fmla="*/ 3923125 h 6858002"/>
                <a:gd name="connsiteX206" fmla="*/ 4157913 w 4572002"/>
                <a:gd name="connsiteY206" fmla="*/ 3962160 h 6858002"/>
                <a:gd name="connsiteX207" fmla="*/ 4142221 w 4572002"/>
                <a:gd name="connsiteY207" fmla="*/ 4043838 h 6858002"/>
                <a:gd name="connsiteX208" fmla="*/ 4142220 w 4572002"/>
                <a:gd name="connsiteY208" fmla="*/ 4043839 h 6858002"/>
                <a:gd name="connsiteX209" fmla="*/ 4127099 w 4572002"/>
                <a:gd name="connsiteY209" fmla="*/ 4103825 h 6858002"/>
                <a:gd name="connsiteX210" fmla="*/ 4127099 w 4572002"/>
                <a:gd name="connsiteY210" fmla="*/ 4103826 h 6858002"/>
                <a:gd name="connsiteX211" fmla="*/ 4129066 w 4572002"/>
                <a:gd name="connsiteY211" fmla="*/ 4134256 h 6858002"/>
                <a:gd name="connsiteX212" fmla="*/ 4138410 w 4572002"/>
                <a:gd name="connsiteY212" fmla="*/ 4165382 h 6858002"/>
                <a:gd name="connsiteX213" fmla="*/ 4138410 w 4572002"/>
                <a:gd name="connsiteY213" fmla="*/ 4165384 h 6858002"/>
                <a:gd name="connsiteX214" fmla="*/ 4142315 w 4572002"/>
                <a:gd name="connsiteY214" fmla="*/ 4192388 h 6858002"/>
                <a:gd name="connsiteX215" fmla="*/ 4142315 w 4572002"/>
                <a:gd name="connsiteY215" fmla="*/ 4192387 h 6858002"/>
                <a:gd name="connsiteX216" fmla="*/ 4138410 w 4572002"/>
                <a:gd name="connsiteY216" fmla="*/ 4165383 h 6858002"/>
                <a:gd name="connsiteX217" fmla="*/ 4138410 w 4572002"/>
                <a:gd name="connsiteY217" fmla="*/ 4165382 h 6858002"/>
                <a:gd name="connsiteX218" fmla="*/ 4127099 w 4572002"/>
                <a:gd name="connsiteY218" fmla="*/ 4103826 h 6858002"/>
                <a:gd name="connsiteX219" fmla="*/ 4142220 w 4572002"/>
                <a:gd name="connsiteY219" fmla="*/ 4043840 h 6858002"/>
                <a:gd name="connsiteX220" fmla="*/ 4142221 w 4572002"/>
                <a:gd name="connsiteY220" fmla="*/ 4043838 h 6858002"/>
                <a:gd name="connsiteX221" fmla="*/ 4155523 w 4572002"/>
                <a:gd name="connsiteY221" fmla="*/ 4002410 h 6858002"/>
                <a:gd name="connsiteX222" fmla="*/ 4157913 w 4572002"/>
                <a:gd name="connsiteY222" fmla="*/ 3962160 h 6858002"/>
                <a:gd name="connsiteX223" fmla="*/ 4157913 w 4572002"/>
                <a:gd name="connsiteY223" fmla="*/ 3962159 h 6858002"/>
                <a:gd name="connsiteX224" fmla="*/ 4126028 w 4572002"/>
                <a:gd name="connsiteY224" fmla="*/ 3885338 h 6858002"/>
                <a:gd name="connsiteX225" fmla="*/ 4126028 w 4572002"/>
                <a:gd name="connsiteY225" fmla="*/ 3885337 h 6858002"/>
                <a:gd name="connsiteX226" fmla="*/ 4116645 w 4572002"/>
                <a:gd name="connsiteY226" fmla="*/ 3852620 h 6858002"/>
                <a:gd name="connsiteX227" fmla="*/ 4130980 w 4572002"/>
                <a:gd name="connsiteY227" fmla="*/ 3822473 h 6858002"/>
                <a:gd name="connsiteX228" fmla="*/ 4145911 w 4572002"/>
                <a:gd name="connsiteY228" fmla="*/ 3789777 h 6858002"/>
                <a:gd name="connsiteX229" fmla="*/ 4145911 w 4572002"/>
                <a:gd name="connsiteY229" fmla="*/ 3789776 h 6858002"/>
                <a:gd name="connsiteX230" fmla="*/ 4139554 w 4572002"/>
                <a:gd name="connsiteY230" fmla="*/ 3754652 h 6858002"/>
                <a:gd name="connsiteX231" fmla="*/ 4139172 w 4572002"/>
                <a:gd name="connsiteY231" fmla="*/ 3734838 h 6858002"/>
                <a:gd name="connsiteX232" fmla="*/ 4143220 w 4572002"/>
                <a:gd name="connsiteY232" fmla="*/ 3680164 h 6858002"/>
                <a:gd name="connsiteX233" fmla="*/ 4143220 w 4572002"/>
                <a:gd name="connsiteY233" fmla="*/ 3680163 h 6858002"/>
                <a:gd name="connsiteX234" fmla="*/ 4140382 w 4572002"/>
                <a:gd name="connsiteY234" fmla="*/ 3668940 h 6858002"/>
                <a:gd name="connsiteX235" fmla="*/ 4136708 w 4572002"/>
                <a:gd name="connsiteY235" fmla="*/ 3654416 h 6858002"/>
                <a:gd name="connsiteX236" fmla="*/ 4136708 w 4572002"/>
                <a:gd name="connsiteY236" fmla="*/ 3654416 h 6858002"/>
                <a:gd name="connsiteX237" fmla="*/ 4136708 w 4572002"/>
                <a:gd name="connsiteY237" fmla="*/ 3654415 h 6858002"/>
                <a:gd name="connsiteX238" fmla="*/ 4118979 w 4572002"/>
                <a:gd name="connsiteY238" fmla="*/ 3630632 h 6858002"/>
                <a:gd name="connsiteX239" fmla="*/ 4105453 w 4572002"/>
                <a:gd name="connsiteY239" fmla="*/ 3606817 h 6858002"/>
                <a:gd name="connsiteX240" fmla="*/ 4095707 w 4572002"/>
                <a:gd name="connsiteY240" fmla="*/ 3587174 h 6858002"/>
                <a:gd name="connsiteX241" fmla="*/ 4093355 w 4572002"/>
                <a:gd name="connsiteY241" fmla="*/ 3574408 h 6858002"/>
                <a:gd name="connsiteX242" fmla="*/ 4098434 w 4572002"/>
                <a:gd name="connsiteY242" fmla="*/ 3562321 h 6858002"/>
                <a:gd name="connsiteX243" fmla="*/ 4110977 w 4572002"/>
                <a:gd name="connsiteY243" fmla="*/ 3544714 h 6858002"/>
                <a:gd name="connsiteX244" fmla="*/ 4133076 w 4572002"/>
                <a:gd name="connsiteY244" fmla="*/ 3489468 h 6858002"/>
                <a:gd name="connsiteX245" fmla="*/ 4180703 w 4572002"/>
                <a:gd name="connsiteY245" fmla="*/ 3172655 h 6858002"/>
                <a:gd name="connsiteX246" fmla="*/ 4193158 w 4572002"/>
                <a:gd name="connsiteY246" fmla="*/ 3077402 h 6858002"/>
                <a:gd name="connsiteX247" fmla="*/ 4193158 w 4572002"/>
                <a:gd name="connsiteY247" fmla="*/ 3077401 h 6858002"/>
                <a:gd name="connsiteX248" fmla="*/ 4181465 w 4572002"/>
                <a:gd name="connsiteY248" fmla="*/ 2982148 h 6858002"/>
                <a:gd name="connsiteX249" fmla="*/ 4177881 w 4572002"/>
                <a:gd name="connsiteY249" fmla="*/ 2947863 h 6858002"/>
                <a:gd name="connsiteX250" fmla="*/ 4177882 w 4572002"/>
                <a:gd name="connsiteY250" fmla="*/ 2947858 h 6858002"/>
                <a:gd name="connsiteX251" fmla="*/ 4185787 w 4572002"/>
                <a:gd name="connsiteY251" fmla="*/ 2903551 h 6858002"/>
                <a:gd name="connsiteX252" fmla="*/ 4202421 w 4572002"/>
                <a:gd name="connsiteY252" fmla="*/ 2848794 h 6858002"/>
                <a:gd name="connsiteX253" fmla="*/ 4211111 w 4572002"/>
                <a:gd name="connsiteY253" fmla="*/ 2836173 h 6858002"/>
                <a:gd name="connsiteX254" fmla="*/ 3726625 w 4572002"/>
                <a:gd name="connsiteY254" fmla="*/ 1508458 h 6858002"/>
                <a:gd name="connsiteX255" fmla="*/ 3698531 w 4572002"/>
                <a:gd name="connsiteY255" fmla="*/ 1596214 h 6858002"/>
                <a:gd name="connsiteX256" fmla="*/ 3700436 w 4572002"/>
                <a:gd name="connsiteY256" fmla="*/ 1624981 h 6858002"/>
                <a:gd name="connsiteX257" fmla="*/ 3757017 w 4572002"/>
                <a:gd name="connsiteY257" fmla="*/ 1697754 h 6858002"/>
                <a:gd name="connsiteX258" fmla="*/ 3779686 w 4572002"/>
                <a:gd name="connsiteY258" fmla="*/ 1733189 h 6858002"/>
                <a:gd name="connsiteX259" fmla="*/ 3821407 w 4572002"/>
                <a:gd name="connsiteY259" fmla="*/ 1833776 h 6858002"/>
                <a:gd name="connsiteX260" fmla="*/ 3829028 w 4572002"/>
                <a:gd name="connsiteY260" fmla="*/ 1842159 h 6858002"/>
                <a:gd name="connsiteX261" fmla="*/ 3919519 w 4572002"/>
                <a:gd name="connsiteY261" fmla="*/ 1916455 h 6858002"/>
                <a:gd name="connsiteX262" fmla="*/ 3934949 w 4572002"/>
                <a:gd name="connsiteY262" fmla="*/ 1933220 h 6858002"/>
                <a:gd name="connsiteX263" fmla="*/ 3958954 w 4572002"/>
                <a:gd name="connsiteY263" fmla="*/ 1953414 h 6858002"/>
                <a:gd name="connsiteX264" fmla="*/ 4005437 w 4572002"/>
                <a:gd name="connsiteY264" fmla="*/ 2016470 h 6858002"/>
                <a:gd name="connsiteX265" fmla="*/ 4020296 w 4572002"/>
                <a:gd name="connsiteY265" fmla="*/ 2094579 h 6858002"/>
                <a:gd name="connsiteX266" fmla="*/ 4042967 w 4572002"/>
                <a:gd name="connsiteY266" fmla="*/ 2188880 h 6858002"/>
                <a:gd name="connsiteX267" fmla="*/ 4058207 w 4572002"/>
                <a:gd name="connsiteY267" fmla="*/ 2228315 h 6858002"/>
                <a:gd name="connsiteX268" fmla="*/ 4087164 w 4572002"/>
                <a:gd name="connsiteY268" fmla="*/ 2334045 h 6858002"/>
                <a:gd name="connsiteX269" fmla="*/ 4111549 w 4572002"/>
                <a:gd name="connsiteY269" fmla="*/ 2409486 h 6858002"/>
                <a:gd name="connsiteX270" fmla="*/ 4128650 w 4572002"/>
                <a:gd name="connsiteY270" fmla="*/ 2435913 h 6858002"/>
                <a:gd name="connsiteX271" fmla="*/ 4134481 w 4572002"/>
                <a:gd name="connsiteY271" fmla="*/ 2463018 h 6858002"/>
                <a:gd name="connsiteX272" fmla="*/ 4125839 w 4572002"/>
                <a:gd name="connsiteY272" fmla="*/ 2518262 h 6858002"/>
                <a:gd name="connsiteX273" fmla="*/ 4125838 w 4572002"/>
                <a:gd name="connsiteY273" fmla="*/ 2518264 h 6858002"/>
                <a:gd name="connsiteX274" fmla="*/ 4122194 w 4572002"/>
                <a:gd name="connsiteY274" fmla="*/ 2545006 h 6858002"/>
                <a:gd name="connsiteX275" fmla="*/ 4122194 w 4572002"/>
                <a:gd name="connsiteY275" fmla="*/ 2545007 h 6858002"/>
                <a:gd name="connsiteX276" fmla="*/ 4126408 w 4572002"/>
                <a:gd name="connsiteY276" fmla="*/ 2571035 h 6858002"/>
                <a:gd name="connsiteX277" fmla="*/ 4199563 w 4572002"/>
                <a:gd name="connsiteY277" fmla="*/ 2668002 h 6858002"/>
                <a:gd name="connsiteX278" fmla="*/ 4247953 w 4572002"/>
                <a:gd name="connsiteY278" fmla="*/ 2745349 h 6858002"/>
                <a:gd name="connsiteX279" fmla="*/ 4247954 w 4572002"/>
                <a:gd name="connsiteY279" fmla="*/ 2745352 h 6858002"/>
                <a:gd name="connsiteX280" fmla="*/ 4253873 w 4572002"/>
                <a:gd name="connsiteY280" fmla="*/ 2778006 h 6858002"/>
                <a:gd name="connsiteX281" fmla="*/ 4253453 w 4572002"/>
                <a:gd name="connsiteY281" fmla="*/ 2785440 h 6858002"/>
                <a:gd name="connsiteX282" fmla="*/ 4243374 w 4572002"/>
                <a:gd name="connsiteY282" fmla="*/ 2811780 h 6858002"/>
                <a:gd name="connsiteX283" fmla="*/ 4243371 w 4572002"/>
                <a:gd name="connsiteY283" fmla="*/ 2811787 h 6858002"/>
                <a:gd name="connsiteX284" fmla="*/ 4243372 w 4572002"/>
                <a:gd name="connsiteY284" fmla="*/ 2811787 h 6858002"/>
                <a:gd name="connsiteX285" fmla="*/ 4243374 w 4572002"/>
                <a:gd name="connsiteY285" fmla="*/ 2811780 h 6858002"/>
                <a:gd name="connsiteX286" fmla="*/ 4253025 w 4572002"/>
                <a:gd name="connsiteY286" fmla="*/ 2793023 h 6858002"/>
                <a:gd name="connsiteX287" fmla="*/ 4253453 w 4572002"/>
                <a:gd name="connsiteY287" fmla="*/ 2785440 h 6858002"/>
                <a:gd name="connsiteX288" fmla="*/ 4254654 w 4572002"/>
                <a:gd name="connsiteY288" fmla="*/ 2782305 h 6858002"/>
                <a:gd name="connsiteX289" fmla="*/ 4253873 w 4572002"/>
                <a:gd name="connsiteY289" fmla="*/ 2778006 h 6858002"/>
                <a:gd name="connsiteX290" fmla="*/ 4254284 w 4572002"/>
                <a:gd name="connsiteY290" fmla="*/ 2770758 h 6858002"/>
                <a:gd name="connsiteX291" fmla="*/ 4247954 w 4572002"/>
                <a:gd name="connsiteY291" fmla="*/ 2745352 h 6858002"/>
                <a:gd name="connsiteX292" fmla="*/ 4247953 w 4572002"/>
                <a:gd name="connsiteY292" fmla="*/ 2745348 h 6858002"/>
                <a:gd name="connsiteX293" fmla="*/ 4199563 w 4572002"/>
                <a:gd name="connsiteY293" fmla="*/ 2668001 h 6858002"/>
                <a:gd name="connsiteX294" fmla="*/ 4126408 w 4572002"/>
                <a:gd name="connsiteY294" fmla="*/ 2571034 h 6858002"/>
                <a:gd name="connsiteX295" fmla="*/ 4122194 w 4572002"/>
                <a:gd name="connsiteY295" fmla="*/ 2545007 h 6858002"/>
                <a:gd name="connsiteX296" fmla="*/ 4125838 w 4572002"/>
                <a:gd name="connsiteY296" fmla="*/ 2518265 h 6858002"/>
                <a:gd name="connsiteX297" fmla="*/ 4125839 w 4572002"/>
                <a:gd name="connsiteY297" fmla="*/ 2518262 h 6858002"/>
                <a:gd name="connsiteX298" fmla="*/ 4132419 w 4572002"/>
                <a:gd name="connsiteY298" fmla="*/ 2490551 h 6858002"/>
                <a:gd name="connsiteX299" fmla="*/ 4134481 w 4572002"/>
                <a:gd name="connsiteY299" fmla="*/ 2463018 h 6858002"/>
                <a:gd name="connsiteX300" fmla="*/ 4134481 w 4572002"/>
                <a:gd name="connsiteY300" fmla="*/ 2463017 h 6858002"/>
                <a:gd name="connsiteX301" fmla="*/ 4111549 w 4572002"/>
                <a:gd name="connsiteY301" fmla="*/ 2409485 h 6858002"/>
                <a:gd name="connsiteX302" fmla="*/ 4087164 w 4572002"/>
                <a:gd name="connsiteY302" fmla="*/ 2334044 h 6858002"/>
                <a:gd name="connsiteX303" fmla="*/ 4058207 w 4572002"/>
                <a:gd name="connsiteY303" fmla="*/ 2228314 h 6858002"/>
                <a:gd name="connsiteX304" fmla="*/ 4042967 w 4572002"/>
                <a:gd name="connsiteY304" fmla="*/ 2188879 h 6858002"/>
                <a:gd name="connsiteX305" fmla="*/ 4020296 w 4572002"/>
                <a:gd name="connsiteY305" fmla="*/ 2094578 h 6858002"/>
                <a:gd name="connsiteX306" fmla="*/ 4005437 w 4572002"/>
                <a:gd name="connsiteY306" fmla="*/ 2016469 h 6858002"/>
                <a:gd name="connsiteX307" fmla="*/ 3958954 w 4572002"/>
                <a:gd name="connsiteY307" fmla="*/ 1953413 h 6858002"/>
                <a:gd name="connsiteX308" fmla="*/ 3934949 w 4572002"/>
                <a:gd name="connsiteY308" fmla="*/ 1933219 h 6858002"/>
                <a:gd name="connsiteX309" fmla="*/ 3919519 w 4572002"/>
                <a:gd name="connsiteY309" fmla="*/ 1916454 h 6858002"/>
                <a:gd name="connsiteX310" fmla="*/ 3829028 w 4572002"/>
                <a:gd name="connsiteY310" fmla="*/ 1842158 h 6858002"/>
                <a:gd name="connsiteX311" fmla="*/ 3821407 w 4572002"/>
                <a:gd name="connsiteY311" fmla="*/ 1833775 h 6858002"/>
                <a:gd name="connsiteX312" fmla="*/ 3779686 w 4572002"/>
                <a:gd name="connsiteY312" fmla="*/ 1733188 h 6858002"/>
                <a:gd name="connsiteX313" fmla="*/ 3757018 w 4572002"/>
                <a:gd name="connsiteY313" fmla="*/ 1697753 h 6858002"/>
                <a:gd name="connsiteX314" fmla="*/ 3700436 w 4572002"/>
                <a:gd name="connsiteY314" fmla="*/ 1624980 h 6858002"/>
                <a:gd name="connsiteX315" fmla="*/ 3698532 w 4572002"/>
                <a:gd name="connsiteY315" fmla="*/ 1596213 h 6858002"/>
                <a:gd name="connsiteX316" fmla="*/ 3745230 w 4572002"/>
                <a:gd name="connsiteY316" fmla="*/ 1459073 h 6858002"/>
                <a:gd name="connsiteX317" fmla="*/ 3745229 w 4572002"/>
                <a:gd name="connsiteY317" fmla="*/ 1459074 h 6858002"/>
                <a:gd name="connsiteX318" fmla="*/ 3736012 w 4572002"/>
                <a:gd name="connsiteY318" fmla="*/ 1481572 h 6858002"/>
                <a:gd name="connsiteX319" fmla="*/ 3764423 w 4572002"/>
                <a:gd name="connsiteY319" fmla="*/ 1268758 h 6858002"/>
                <a:gd name="connsiteX320" fmla="*/ 3769590 w 4572002"/>
                <a:gd name="connsiteY320" fmla="*/ 1286070 h 6858002"/>
                <a:gd name="connsiteX321" fmla="*/ 3791927 w 4572002"/>
                <a:gd name="connsiteY321" fmla="*/ 1350628 h 6858002"/>
                <a:gd name="connsiteX322" fmla="*/ 3786333 w 4572002"/>
                <a:gd name="connsiteY322" fmla="*/ 1413840 h 6858002"/>
                <a:gd name="connsiteX323" fmla="*/ 3791928 w 4572002"/>
                <a:gd name="connsiteY323" fmla="*/ 1350627 h 6858002"/>
                <a:gd name="connsiteX324" fmla="*/ 3769590 w 4572002"/>
                <a:gd name="connsiteY324" fmla="*/ 1286069 h 6858002"/>
                <a:gd name="connsiteX325" fmla="*/ 3706152 w 4572002"/>
                <a:gd name="connsiteY325" fmla="*/ 773035 h 6858002"/>
                <a:gd name="connsiteX326" fmla="*/ 3706152 w 4572002"/>
                <a:gd name="connsiteY326" fmla="*/ 773036 h 6858002"/>
                <a:gd name="connsiteX327" fmla="*/ 3714152 w 4572002"/>
                <a:gd name="connsiteY327" fmla="*/ 854380 h 6858002"/>
                <a:gd name="connsiteX328" fmla="*/ 3745205 w 4572002"/>
                <a:gd name="connsiteY328" fmla="*/ 915344 h 6858002"/>
                <a:gd name="connsiteX329" fmla="*/ 3755683 w 4572002"/>
                <a:gd name="connsiteY329" fmla="*/ 927156 h 6858002"/>
                <a:gd name="connsiteX330" fmla="*/ 3752063 w 4572002"/>
                <a:gd name="connsiteY330" fmla="*/ 1097088 h 6858002"/>
                <a:gd name="connsiteX331" fmla="*/ 3747681 w 4572002"/>
                <a:gd name="connsiteY331" fmla="*/ 1123186 h 6858002"/>
                <a:gd name="connsiteX332" fmla="*/ 3772400 w 4572002"/>
                <a:gd name="connsiteY332" fmla="*/ 1184029 h 6858002"/>
                <a:gd name="connsiteX333" fmla="*/ 3747682 w 4572002"/>
                <a:gd name="connsiteY333" fmla="*/ 1123185 h 6858002"/>
                <a:gd name="connsiteX334" fmla="*/ 3752064 w 4572002"/>
                <a:gd name="connsiteY334" fmla="*/ 1097087 h 6858002"/>
                <a:gd name="connsiteX335" fmla="*/ 3755684 w 4572002"/>
                <a:gd name="connsiteY335" fmla="*/ 927155 h 6858002"/>
                <a:gd name="connsiteX336" fmla="*/ 3745206 w 4572002"/>
                <a:gd name="connsiteY336" fmla="*/ 915343 h 6858002"/>
                <a:gd name="connsiteX337" fmla="*/ 3714152 w 4572002"/>
                <a:gd name="connsiteY337" fmla="*/ 854379 h 6858002"/>
                <a:gd name="connsiteX338" fmla="*/ 3761553 w 4572002"/>
                <a:gd name="connsiteY338" fmla="*/ 517851 h 6858002"/>
                <a:gd name="connsiteX339" fmla="*/ 3752635 w 4572002"/>
                <a:gd name="connsiteY339" fmla="*/ 556048 h 6858002"/>
                <a:gd name="connsiteX340" fmla="*/ 3746157 w 4572002"/>
                <a:gd name="connsiteY340" fmla="*/ 580051 h 6858002"/>
                <a:gd name="connsiteX341" fmla="*/ 3742776 w 4572002"/>
                <a:gd name="connsiteY341" fmla="*/ 642538 h 6858002"/>
                <a:gd name="connsiteX342" fmla="*/ 3730253 w 4572002"/>
                <a:gd name="connsiteY342" fmla="*/ 694928 h 6858002"/>
                <a:gd name="connsiteX343" fmla="*/ 3742777 w 4572002"/>
                <a:gd name="connsiteY343" fmla="*/ 642537 h 6858002"/>
                <a:gd name="connsiteX344" fmla="*/ 3746158 w 4572002"/>
                <a:gd name="connsiteY344" fmla="*/ 580050 h 6858002"/>
                <a:gd name="connsiteX345" fmla="*/ 3752636 w 4572002"/>
                <a:gd name="connsiteY345" fmla="*/ 556047 h 6858002"/>
                <a:gd name="connsiteX346" fmla="*/ 3774848 w 4572002"/>
                <a:gd name="connsiteY346" fmla="*/ 298169 h 6858002"/>
                <a:gd name="connsiteX347" fmla="*/ 3760065 w 4572002"/>
                <a:gd name="connsiteY347" fmla="*/ 313534 h 6858002"/>
                <a:gd name="connsiteX348" fmla="*/ 3759493 w 4572002"/>
                <a:gd name="connsiteY348" fmla="*/ 338871 h 6858002"/>
                <a:gd name="connsiteX349" fmla="*/ 3759500 w 4572002"/>
                <a:gd name="connsiteY349" fmla="*/ 338900 h 6858002"/>
                <a:gd name="connsiteX350" fmla="*/ 3769400 w 4572002"/>
                <a:gd name="connsiteY350" fmla="*/ 395640 h 6858002"/>
                <a:gd name="connsiteX351" fmla="*/ 3765590 w 4572002"/>
                <a:gd name="connsiteY351" fmla="*/ 367328 h 6858002"/>
                <a:gd name="connsiteX352" fmla="*/ 3759500 w 4572002"/>
                <a:gd name="connsiteY352" fmla="*/ 338900 h 6858002"/>
                <a:gd name="connsiteX353" fmla="*/ 3759494 w 4572002"/>
                <a:gd name="connsiteY353" fmla="*/ 338870 h 6858002"/>
                <a:gd name="connsiteX354" fmla="*/ 3760066 w 4572002"/>
                <a:gd name="connsiteY354" fmla="*/ 313533 h 6858002"/>
                <a:gd name="connsiteX355" fmla="*/ 3782393 w 4572002"/>
                <a:gd name="connsiteY355" fmla="*/ 281568 h 6858002"/>
                <a:gd name="connsiteX356" fmla="*/ 3777498 w 4572002"/>
                <a:gd name="connsiteY356" fmla="*/ 295415 h 6858002"/>
                <a:gd name="connsiteX357" fmla="*/ 3777499 w 4572002"/>
                <a:gd name="connsiteY357" fmla="*/ 295415 h 6858002"/>
                <a:gd name="connsiteX358" fmla="*/ 3769073 w 4572002"/>
                <a:gd name="connsiteY358" fmla="*/ 24486 h 6858002"/>
                <a:gd name="connsiteX359" fmla="*/ 3766810 w 4572002"/>
                <a:gd name="connsiteY359" fmla="*/ 74129 h 6858002"/>
                <a:gd name="connsiteX360" fmla="*/ 3772734 w 4572002"/>
                <a:gd name="connsiteY360" fmla="*/ 125861 h 6858002"/>
                <a:gd name="connsiteX361" fmla="*/ 3777129 w 4572002"/>
                <a:gd name="connsiteY361" fmla="*/ 153387 h 6858002"/>
                <a:gd name="connsiteX362" fmla="*/ 3785402 w 4572002"/>
                <a:gd name="connsiteY362" fmla="*/ 228944 h 6858002"/>
                <a:gd name="connsiteX363" fmla="*/ 3780943 w 4572002"/>
                <a:gd name="connsiteY363" fmla="*/ 177271 h 6858002"/>
                <a:gd name="connsiteX364" fmla="*/ 3777129 w 4572002"/>
                <a:gd name="connsiteY364" fmla="*/ 153387 h 6858002"/>
                <a:gd name="connsiteX365" fmla="*/ 3776930 w 4572002"/>
                <a:gd name="connsiteY365" fmla="*/ 151569 h 6858002"/>
                <a:gd name="connsiteX366" fmla="*/ 3766811 w 4572002"/>
                <a:gd name="connsiteY366" fmla="*/ 74129 h 6858002"/>
                <a:gd name="connsiteX367" fmla="*/ 3766492 w 4572002"/>
                <a:gd name="connsiteY367" fmla="*/ 0 h 6858002"/>
                <a:gd name="connsiteX368" fmla="*/ 4230600 w 4572002"/>
                <a:gd name="connsiteY368" fmla="*/ 0 h 6858002"/>
                <a:gd name="connsiteX369" fmla="*/ 4229473 w 4572002"/>
                <a:gd name="connsiteY369" fmla="*/ 2817 h 6858002"/>
                <a:gd name="connsiteX370" fmla="*/ 4215375 w 4572002"/>
                <a:gd name="connsiteY370" fmla="*/ 63587 h 6858002"/>
                <a:gd name="connsiteX371" fmla="*/ 4201468 w 4572002"/>
                <a:gd name="connsiteY371" fmla="*/ 176939 h 6858002"/>
                <a:gd name="connsiteX372" fmla="*/ 4193466 w 4572002"/>
                <a:gd name="connsiteY372" fmla="*/ 200182 h 6858002"/>
                <a:gd name="connsiteX373" fmla="*/ 4155554 w 4572002"/>
                <a:gd name="connsiteY373" fmla="*/ 340774 h 6858002"/>
                <a:gd name="connsiteX374" fmla="*/ 4156319 w 4572002"/>
                <a:gd name="connsiteY374" fmla="*/ 453364 h 6858002"/>
                <a:gd name="connsiteX375" fmla="*/ 4158033 w 4572002"/>
                <a:gd name="connsiteY375" fmla="*/ 462126 h 6858002"/>
                <a:gd name="connsiteX376" fmla="*/ 4170605 w 4572002"/>
                <a:gd name="connsiteY376" fmla="*/ 505182 h 6858002"/>
                <a:gd name="connsiteX377" fmla="*/ 4167177 w 4572002"/>
                <a:gd name="connsiteY377" fmla="*/ 571860 h 6858002"/>
                <a:gd name="connsiteX378" fmla="*/ 4149840 w 4572002"/>
                <a:gd name="connsiteY378" fmla="*/ 617772 h 6858002"/>
                <a:gd name="connsiteX379" fmla="*/ 4149078 w 4572002"/>
                <a:gd name="connsiteY379" fmla="*/ 674923 h 6858002"/>
                <a:gd name="connsiteX380" fmla="*/ 4159937 w 4572002"/>
                <a:gd name="connsiteY380" fmla="*/ 740268 h 6858002"/>
                <a:gd name="connsiteX381" fmla="*/ 4162223 w 4572002"/>
                <a:gd name="connsiteY381" fmla="*/ 769605 h 6858002"/>
                <a:gd name="connsiteX382" fmla="*/ 4184703 w 4572002"/>
                <a:gd name="connsiteY382" fmla="*/ 850189 h 6858002"/>
                <a:gd name="connsiteX383" fmla="*/ 4179179 w 4572002"/>
                <a:gd name="connsiteY383" fmla="*/ 898198 h 6858002"/>
                <a:gd name="connsiteX384" fmla="*/ 4164319 w 4572002"/>
                <a:gd name="connsiteY384" fmla="*/ 945444 h 6858002"/>
                <a:gd name="connsiteX385" fmla="*/ 4150030 w 4572002"/>
                <a:gd name="connsiteY385" fmla="*/ 975733 h 6858002"/>
                <a:gd name="connsiteX386" fmla="*/ 4139934 w 4572002"/>
                <a:gd name="connsiteY386" fmla="*/ 1036887 h 6858002"/>
                <a:gd name="connsiteX387" fmla="*/ 4141458 w 4572002"/>
                <a:gd name="connsiteY387" fmla="*/ 1048125 h 6858002"/>
                <a:gd name="connsiteX388" fmla="*/ 4154032 w 4572002"/>
                <a:gd name="connsiteY388" fmla="*/ 1230633 h 6858002"/>
                <a:gd name="connsiteX389" fmla="*/ 4174225 w 4572002"/>
                <a:gd name="connsiteY389" fmla="*/ 1303024 h 6858002"/>
                <a:gd name="connsiteX390" fmla="*/ 4176701 w 4572002"/>
                <a:gd name="connsiteY390" fmla="*/ 1318456 h 6858002"/>
                <a:gd name="connsiteX391" fmla="*/ 4199372 w 4572002"/>
                <a:gd name="connsiteY391" fmla="*/ 1472575 h 6858002"/>
                <a:gd name="connsiteX392" fmla="*/ 4200325 w 4572002"/>
                <a:gd name="connsiteY392" fmla="*/ 1489720 h 6858002"/>
                <a:gd name="connsiteX393" fmla="*/ 4196324 w 4572002"/>
                <a:gd name="connsiteY393" fmla="*/ 1537537 h 6858002"/>
                <a:gd name="connsiteX394" fmla="*/ 4237474 w 4572002"/>
                <a:gd name="connsiteY394" fmla="*/ 1650317 h 6858002"/>
                <a:gd name="connsiteX395" fmla="*/ 4251572 w 4572002"/>
                <a:gd name="connsiteY395" fmla="*/ 1763287 h 6858002"/>
                <a:gd name="connsiteX396" fmla="*/ 4251380 w 4572002"/>
                <a:gd name="connsiteY396" fmla="*/ 1825393 h 6858002"/>
                <a:gd name="connsiteX397" fmla="*/ 4261478 w 4572002"/>
                <a:gd name="connsiteY397" fmla="*/ 1869780 h 6858002"/>
                <a:gd name="connsiteX398" fmla="*/ 4292149 w 4572002"/>
                <a:gd name="connsiteY398" fmla="*/ 1978940 h 6858002"/>
                <a:gd name="connsiteX399" fmla="*/ 4296911 w 4572002"/>
                <a:gd name="connsiteY399" fmla="*/ 2030378 h 6858002"/>
                <a:gd name="connsiteX400" fmla="*/ 4307201 w 4572002"/>
                <a:gd name="connsiteY400" fmla="*/ 2085054 h 6858002"/>
                <a:gd name="connsiteX401" fmla="*/ 4353302 w 4572002"/>
                <a:gd name="connsiteY401" fmla="*/ 2220312 h 6858002"/>
                <a:gd name="connsiteX402" fmla="*/ 4350636 w 4572002"/>
                <a:gd name="connsiteY402" fmla="*/ 2330806 h 6858002"/>
                <a:gd name="connsiteX403" fmla="*/ 4351206 w 4572002"/>
                <a:gd name="connsiteY403" fmla="*/ 2401292 h 6858002"/>
                <a:gd name="connsiteX404" fmla="*/ 4366446 w 4572002"/>
                <a:gd name="connsiteY404" fmla="*/ 2485307 h 6858002"/>
                <a:gd name="connsiteX405" fmla="*/ 4388736 w 4572002"/>
                <a:gd name="connsiteY405" fmla="*/ 2554079 h 6858002"/>
                <a:gd name="connsiteX406" fmla="*/ 4406453 w 4572002"/>
                <a:gd name="connsiteY406" fmla="*/ 2649143 h 6858002"/>
                <a:gd name="connsiteX407" fmla="*/ 4440554 w 4572002"/>
                <a:gd name="connsiteY407" fmla="*/ 2743826 h 6858002"/>
                <a:gd name="connsiteX408" fmla="*/ 4466653 w 4572002"/>
                <a:gd name="connsiteY408" fmla="*/ 2809930 h 6858002"/>
                <a:gd name="connsiteX409" fmla="*/ 4489705 w 4572002"/>
                <a:gd name="connsiteY409" fmla="*/ 2901943 h 6858002"/>
                <a:gd name="connsiteX410" fmla="*/ 4505897 w 4572002"/>
                <a:gd name="connsiteY410" fmla="*/ 3042728 h 6858002"/>
                <a:gd name="connsiteX411" fmla="*/ 4507613 w 4572002"/>
                <a:gd name="connsiteY411" fmla="*/ 3107500 h 6858002"/>
                <a:gd name="connsiteX412" fmla="*/ 4545521 w 4572002"/>
                <a:gd name="connsiteY412" fmla="*/ 3209993 h 6858002"/>
                <a:gd name="connsiteX413" fmla="*/ 4563811 w 4572002"/>
                <a:gd name="connsiteY413" fmla="*/ 3253809 h 6858002"/>
                <a:gd name="connsiteX414" fmla="*/ 4548570 w 4572002"/>
                <a:gd name="connsiteY414" fmla="*/ 3293244 h 6858002"/>
                <a:gd name="connsiteX415" fmla="*/ 4531043 w 4572002"/>
                <a:gd name="connsiteY415" fmla="*/ 3318771 h 6858002"/>
                <a:gd name="connsiteX416" fmla="*/ 4545904 w 4572002"/>
                <a:gd name="connsiteY416" fmla="*/ 3399546 h 6858002"/>
                <a:gd name="connsiteX417" fmla="*/ 4561524 w 4572002"/>
                <a:gd name="connsiteY417" fmla="*/ 3485275 h 6858002"/>
                <a:gd name="connsiteX418" fmla="*/ 4572002 w 4572002"/>
                <a:gd name="connsiteY418" fmla="*/ 3546617 h 6858002"/>
                <a:gd name="connsiteX419" fmla="*/ 4563620 w 4572002"/>
                <a:gd name="connsiteY419" fmla="*/ 3623201 h 6858002"/>
                <a:gd name="connsiteX420" fmla="*/ 4560192 w 4572002"/>
                <a:gd name="connsiteY420" fmla="*/ 3683591 h 6858002"/>
                <a:gd name="connsiteX421" fmla="*/ 4550476 w 4572002"/>
                <a:gd name="connsiteY421" fmla="*/ 3732361 h 6858002"/>
                <a:gd name="connsiteX422" fmla="*/ 4544759 w 4572002"/>
                <a:gd name="connsiteY422" fmla="*/ 3749506 h 6858002"/>
                <a:gd name="connsiteX423" fmla="*/ 4500182 w 4572002"/>
                <a:gd name="connsiteY423" fmla="*/ 3885338 h 6858002"/>
                <a:gd name="connsiteX424" fmla="*/ 4464557 w 4572002"/>
                <a:gd name="connsiteY424" fmla="*/ 4030503 h 6858002"/>
                <a:gd name="connsiteX425" fmla="*/ 4487039 w 4572002"/>
                <a:gd name="connsiteY425" fmla="*/ 4124614 h 6858002"/>
                <a:gd name="connsiteX426" fmla="*/ 4486656 w 4572002"/>
                <a:gd name="connsiteY426" fmla="*/ 4159667 h 6858002"/>
                <a:gd name="connsiteX427" fmla="*/ 4491801 w 4572002"/>
                <a:gd name="connsiteY427" fmla="*/ 4320837 h 6858002"/>
                <a:gd name="connsiteX428" fmla="*/ 4497325 w 4572002"/>
                <a:gd name="connsiteY428" fmla="*/ 4349222 h 6858002"/>
                <a:gd name="connsiteX429" fmla="*/ 4474653 w 4572002"/>
                <a:gd name="connsiteY429" fmla="*/ 4502579 h 6858002"/>
                <a:gd name="connsiteX430" fmla="*/ 4470844 w 4572002"/>
                <a:gd name="connsiteY430" fmla="*/ 4558207 h 6858002"/>
                <a:gd name="connsiteX431" fmla="*/ 4464557 w 4572002"/>
                <a:gd name="connsiteY431" fmla="*/ 4609452 h 6858002"/>
                <a:gd name="connsiteX432" fmla="*/ 4463033 w 4572002"/>
                <a:gd name="connsiteY432" fmla="*/ 4681083 h 6858002"/>
                <a:gd name="connsiteX433" fmla="*/ 4465891 w 4572002"/>
                <a:gd name="connsiteY433" fmla="*/ 4755381 h 6858002"/>
                <a:gd name="connsiteX434" fmla="*/ 4465319 w 4572002"/>
                <a:gd name="connsiteY434" fmla="*/ 4838250 h 6858002"/>
                <a:gd name="connsiteX435" fmla="*/ 4460367 w 4572002"/>
                <a:gd name="connsiteY435" fmla="*/ 4871019 h 6858002"/>
                <a:gd name="connsiteX436" fmla="*/ 4463795 w 4572002"/>
                <a:gd name="connsiteY436" fmla="*/ 4959602 h 6858002"/>
                <a:gd name="connsiteX437" fmla="*/ 4458082 w 4572002"/>
                <a:gd name="connsiteY437" fmla="*/ 5006086 h 6858002"/>
                <a:gd name="connsiteX438" fmla="*/ 4456937 w 4572002"/>
                <a:gd name="connsiteY438" fmla="*/ 5082670 h 6858002"/>
                <a:gd name="connsiteX439" fmla="*/ 4455603 w 4572002"/>
                <a:gd name="connsiteY439" fmla="*/ 5107627 h 6858002"/>
                <a:gd name="connsiteX440" fmla="*/ 4454840 w 4572002"/>
                <a:gd name="connsiteY440" fmla="*/ 5129916 h 6858002"/>
                <a:gd name="connsiteX441" fmla="*/ 4470464 w 4572002"/>
                <a:gd name="connsiteY441" fmla="*/ 5206308 h 6858002"/>
                <a:gd name="connsiteX442" fmla="*/ 4471415 w 4572002"/>
                <a:gd name="connsiteY442" fmla="*/ 5274129 h 6858002"/>
                <a:gd name="connsiteX443" fmla="*/ 4483990 w 4572002"/>
                <a:gd name="connsiteY443" fmla="*/ 5393005 h 6858002"/>
                <a:gd name="connsiteX444" fmla="*/ 4479607 w 4572002"/>
                <a:gd name="connsiteY444" fmla="*/ 5419295 h 6858002"/>
                <a:gd name="connsiteX445" fmla="*/ 4477894 w 4572002"/>
                <a:gd name="connsiteY445" fmla="*/ 5501594 h 6858002"/>
                <a:gd name="connsiteX446" fmla="*/ 4476560 w 4572002"/>
                <a:gd name="connsiteY446" fmla="*/ 5548460 h 6858002"/>
                <a:gd name="connsiteX447" fmla="*/ 4485703 w 4572002"/>
                <a:gd name="connsiteY447" fmla="*/ 5606372 h 6858002"/>
                <a:gd name="connsiteX448" fmla="*/ 4505134 w 4572002"/>
                <a:gd name="connsiteY448" fmla="*/ 5706959 h 6858002"/>
                <a:gd name="connsiteX449" fmla="*/ 4508183 w 4572002"/>
                <a:gd name="connsiteY449" fmla="*/ 5733440 h 6858002"/>
                <a:gd name="connsiteX450" fmla="*/ 4517519 w 4572002"/>
                <a:gd name="connsiteY450" fmla="*/ 5781830 h 6858002"/>
                <a:gd name="connsiteX451" fmla="*/ 4519234 w 4572002"/>
                <a:gd name="connsiteY451" fmla="*/ 5790592 h 6858002"/>
                <a:gd name="connsiteX452" fmla="*/ 4542855 w 4572002"/>
                <a:gd name="connsiteY452" fmla="*/ 5864318 h 6858002"/>
                <a:gd name="connsiteX453" fmla="*/ 4544759 w 4572002"/>
                <a:gd name="connsiteY453" fmla="*/ 5902610 h 6858002"/>
                <a:gd name="connsiteX454" fmla="*/ 4544951 w 4572002"/>
                <a:gd name="connsiteY454" fmla="*/ 6012723 h 6858002"/>
                <a:gd name="connsiteX455" fmla="*/ 4541332 w 4572002"/>
                <a:gd name="connsiteY455" fmla="*/ 6059397 h 6858002"/>
                <a:gd name="connsiteX456" fmla="*/ 4527426 w 4572002"/>
                <a:gd name="connsiteY456" fmla="*/ 6171605 h 6858002"/>
                <a:gd name="connsiteX457" fmla="*/ 4520568 w 4572002"/>
                <a:gd name="connsiteY457" fmla="*/ 6242093 h 6858002"/>
                <a:gd name="connsiteX458" fmla="*/ 4509706 w 4572002"/>
                <a:gd name="connsiteY458" fmla="*/ 6323058 h 6858002"/>
                <a:gd name="connsiteX459" fmla="*/ 4502848 w 4572002"/>
                <a:gd name="connsiteY459" fmla="*/ 6415833 h 6858002"/>
                <a:gd name="connsiteX460" fmla="*/ 4482084 w 4572002"/>
                <a:gd name="connsiteY460" fmla="*/ 6584812 h 6858002"/>
                <a:gd name="connsiteX461" fmla="*/ 4460557 w 4572002"/>
                <a:gd name="connsiteY461" fmla="*/ 6748458 h 6858002"/>
                <a:gd name="connsiteX462" fmla="*/ 4441507 w 4572002"/>
                <a:gd name="connsiteY462" fmla="*/ 6815516 h 6858002"/>
                <a:gd name="connsiteX463" fmla="*/ 4431806 w 4572002"/>
                <a:gd name="connsiteY463" fmla="*/ 6858001 h 6858002"/>
                <a:gd name="connsiteX464" fmla="*/ 4259554 w 4572002"/>
                <a:gd name="connsiteY464" fmla="*/ 6858001 h 6858002"/>
                <a:gd name="connsiteX465" fmla="*/ 4259554 w 4572002"/>
                <a:gd name="connsiteY465" fmla="*/ 6858002 h 6858002"/>
                <a:gd name="connsiteX466" fmla="*/ 0 w 4572002"/>
                <a:gd name="connsiteY466" fmla="*/ 6858002 h 6858002"/>
                <a:gd name="connsiteX467" fmla="*/ 0 w 4572002"/>
                <a:gd name="connsiteY467" fmla="*/ 2 h 6858002"/>
                <a:gd name="connsiteX468" fmla="*/ 3766492 w 4572002"/>
                <a:gd name="connsiteY468" fmla="*/ 1 h 6858002"/>
                <a:gd name="connsiteX469" fmla="*/ 3769210 w 4572002"/>
                <a:gd name="connsiteY469" fmla="*/ 21486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Lst>
              <a:rect l="l" t="t" r="r" b="b"/>
              <a:pathLst>
                <a:path w="4572002" h="6858002">
                  <a:moveTo>
                    <a:pt x="4214994" y="6564620"/>
                  </a:moveTo>
                  <a:lnTo>
                    <a:pt x="4214994" y="6564621"/>
                  </a:lnTo>
                  <a:cubicBezTo>
                    <a:pt x="4225281" y="6575479"/>
                    <a:pt x="4231378" y="6582147"/>
                    <a:pt x="4237474" y="6588626"/>
                  </a:cubicBezTo>
                  <a:lnTo>
                    <a:pt x="4254096" y="6625225"/>
                  </a:lnTo>
                  <a:lnTo>
                    <a:pt x="4247001" y="6662540"/>
                  </a:lnTo>
                  <a:lnTo>
                    <a:pt x="4247000" y="6662541"/>
                  </a:lnTo>
                  <a:lnTo>
                    <a:pt x="4246999" y="6662544"/>
                  </a:lnTo>
                  <a:lnTo>
                    <a:pt x="4235550" y="6683027"/>
                  </a:lnTo>
                  <a:lnTo>
                    <a:pt x="4232403" y="6702976"/>
                  </a:lnTo>
                  <a:lnTo>
                    <a:pt x="4232403" y="6702977"/>
                  </a:lnTo>
                  <a:cubicBezTo>
                    <a:pt x="4232808" y="6716169"/>
                    <a:pt x="4237951" y="6729219"/>
                    <a:pt x="4246238" y="6742553"/>
                  </a:cubicBezTo>
                  <a:lnTo>
                    <a:pt x="4246239" y="6742555"/>
                  </a:lnTo>
                  <a:lnTo>
                    <a:pt x="4265716" y="6812062"/>
                  </a:lnTo>
                  <a:lnTo>
                    <a:pt x="4265717" y="6812064"/>
                  </a:lnTo>
                  <a:lnTo>
                    <a:pt x="4265717" y="6812063"/>
                  </a:lnTo>
                  <a:lnTo>
                    <a:pt x="4265716" y="6812062"/>
                  </a:lnTo>
                  <a:lnTo>
                    <a:pt x="4260942" y="6776800"/>
                  </a:lnTo>
                  <a:lnTo>
                    <a:pt x="4246239" y="6742555"/>
                  </a:lnTo>
                  <a:lnTo>
                    <a:pt x="4246238" y="6742552"/>
                  </a:lnTo>
                  <a:lnTo>
                    <a:pt x="4232403" y="6702976"/>
                  </a:lnTo>
                  <a:lnTo>
                    <a:pt x="4246999" y="6662544"/>
                  </a:lnTo>
                  <a:lnTo>
                    <a:pt x="4247000" y="6662542"/>
                  </a:lnTo>
                  <a:lnTo>
                    <a:pt x="4247001" y="6662540"/>
                  </a:lnTo>
                  <a:lnTo>
                    <a:pt x="4254084" y="6645552"/>
                  </a:lnTo>
                  <a:lnTo>
                    <a:pt x="4254096" y="6625225"/>
                  </a:lnTo>
                  <a:lnTo>
                    <a:pt x="4254096" y="6625224"/>
                  </a:lnTo>
                  <a:cubicBezTo>
                    <a:pt x="4252000" y="6611341"/>
                    <a:pt x="4245951" y="6597578"/>
                    <a:pt x="4237474" y="6588625"/>
                  </a:cubicBezTo>
                  <a:close/>
                  <a:moveTo>
                    <a:pt x="4295315" y="6438981"/>
                  </a:moveTo>
                  <a:lnTo>
                    <a:pt x="4275385" y="6463840"/>
                  </a:lnTo>
                  <a:lnTo>
                    <a:pt x="4275382" y="6463849"/>
                  </a:lnTo>
                  <a:lnTo>
                    <a:pt x="4261587" y="6513012"/>
                  </a:lnTo>
                  <a:lnTo>
                    <a:pt x="4242781" y="6546194"/>
                  </a:lnTo>
                  <a:lnTo>
                    <a:pt x="4242781" y="6546195"/>
                  </a:lnTo>
                  <a:lnTo>
                    <a:pt x="4259120" y="6521804"/>
                  </a:lnTo>
                  <a:lnTo>
                    <a:pt x="4261587" y="6513012"/>
                  </a:lnTo>
                  <a:lnTo>
                    <a:pt x="4264398" y="6508052"/>
                  </a:lnTo>
                  <a:lnTo>
                    <a:pt x="4275382" y="6463849"/>
                  </a:lnTo>
                  <a:lnTo>
                    <a:pt x="4275385" y="6463841"/>
                  </a:lnTo>
                  <a:cubicBezTo>
                    <a:pt x="4278336" y="6451650"/>
                    <a:pt x="4285813" y="6444077"/>
                    <a:pt x="4295315" y="6438981"/>
                  </a:cubicBezTo>
                  <a:close/>
                  <a:moveTo>
                    <a:pt x="4381289" y="6365204"/>
                  </a:moveTo>
                  <a:lnTo>
                    <a:pt x="4380008" y="6387910"/>
                  </a:lnTo>
                  <a:lnTo>
                    <a:pt x="4378243" y="6391549"/>
                  </a:lnTo>
                  <a:lnTo>
                    <a:pt x="4370589" y="6407332"/>
                  </a:lnTo>
                  <a:lnTo>
                    <a:pt x="4370589" y="6407333"/>
                  </a:lnTo>
                  <a:lnTo>
                    <a:pt x="4378243" y="6391549"/>
                  </a:lnTo>
                  <a:lnTo>
                    <a:pt x="4380008" y="6387910"/>
                  </a:lnTo>
                  <a:close/>
                  <a:moveTo>
                    <a:pt x="4142220" y="4221391"/>
                  </a:moveTo>
                  <a:lnTo>
                    <a:pt x="4142220" y="4221392"/>
                  </a:lnTo>
                  <a:cubicBezTo>
                    <a:pt x="4142982" y="4232061"/>
                    <a:pt x="4143172" y="4243873"/>
                    <a:pt x="4147936" y="4253015"/>
                  </a:cubicBezTo>
                  <a:cubicBezTo>
                    <a:pt x="4160129" y="4277402"/>
                    <a:pt x="4175749" y="4300071"/>
                    <a:pt x="4187752" y="4324646"/>
                  </a:cubicBezTo>
                  <a:lnTo>
                    <a:pt x="4196706" y="4363891"/>
                  </a:lnTo>
                  <a:lnTo>
                    <a:pt x="4195944" y="4482004"/>
                  </a:lnTo>
                  <a:cubicBezTo>
                    <a:pt x="4193276" y="4546776"/>
                    <a:pt x="4192704" y="4612500"/>
                    <a:pt x="4135934" y="4659174"/>
                  </a:cubicBezTo>
                  <a:cubicBezTo>
                    <a:pt x="4131362" y="4662986"/>
                    <a:pt x="4128694" y="4671176"/>
                    <a:pt x="4127932" y="4677655"/>
                  </a:cubicBezTo>
                  <a:cubicBezTo>
                    <a:pt x="4124313" y="4707564"/>
                    <a:pt x="4123931" y="4738235"/>
                    <a:pt x="4118025" y="4767764"/>
                  </a:cubicBezTo>
                  <a:cubicBezTo>
                    <a:pt x="4115644" y="4779575"/>
                    <a:pt x="4114835" y="4790387"/>
                    <a:pt x="4116716" y="4800483"/>
                  </a:cubicBezTo>
                  <a:lnTo>
                    <a:pt x="4116716" y="4800484"/>
                  </a:lnTo>
                  <a:cubicBezTo>
                    <a:pt x="4118597" y="4810581"/>
                    <a:pt x="4123170" y="4819964"/>
                    <a:pt x="4131552" y="4828917"/>
                  </a:cubicBezTo>
                  <a:lnTo>
                    <a:pt x="4153733" y="4863343"/>
                  </a:lnTo>
                  <a:lnTo>
                    <a:pt x="4161262" y="4889275"/>
                  </a:lnTo>
                  <a:lnTo>
                    <a:pt x="4159557" y="4912168"/>
                  </a:lnTo>
                  <a:cubicBezTo>
                    <a:pt x="4157842" y="4919978"/>
                    <a:pt x="4157485" y="4927122"/>
                    <a:pt x="4158155" y="4933804"/>
                  </a:cubicBezTo>
                  <a:lnTo>
                    <a:pt x="4158155" y="4933805"/>
                  </a:lnTo>
                  <a:lnTo>
                    <a:pt x="4162914" y="4952673"/>
                  </a:lnTo>
                  <a:lnTo>
                    <a:pt x="4165707" y="4957454"/>
                  </a:lnTo>
                  <a:lnTo>
                    <a:pt x="4166985" y="4961456"/>
                  </a:lnTo>
                  <a:cubicBezTo>
                    <a:pt x="4171496" y="4970097"/>
                    <a:pt x="4177202" y="4978394"/>
                    <a:pt x="4182989" y="4987038"/>
                  </a:cubicBezTo>
                  <a:cubicBezTo>
                    <a:pt x="4194228" y="5003802"/>
                    <a:pt x="4208326" y="5022853"/>
                    <a:pt x="4209468" y="5041522"/>
                  </a:cubicBezTo>
                  <a:cubicBezTo>
                    <a:pt x="4210087" y="5052096"/>
                    <a:pt x="4213005" y="5062300"/>
                    <a:pt x="4216684" y="5072376"/>
                  </a:cubicBezTo>
                  <a:lnTo>
                    <a:pt x="4222587" y="5087441"/>
                  </a:lnTo>
                  <a:lnTo>
                    <a:pt x="4235615" y="5133220"/>
                  </a:lnTo>
                  <a:lnTo>
                    <a:pt x="4235616" y="5133225"/>
                  </a:lnTo>
                  <a:lnTo>
                    <a:pt x="4228901" y="5166113"/>
                  </a:lnTo>
                  <a:lnTo>
                    <a:pt x="4228901" y="5166114"/>
                  </a:lnTo>
                  <a:cubicBezTo>
                    <a:pt x="4228139" y="5167638"/>
                    <a:pt x="4228712" y="5169781"/>
                    <a:pt x="4229593" y="5172091"/>
                  </a:cubicBezTo>
                  <a:lnTo>
                    <a:pt x="4232139" y="5179068"/>
                  </a:lnTo>
                  <a:cubicBezTo>
                    <a:pt x="4235759" y="5196595"/>
                    <a:pt x="4235807" y="5213598"/>
                    <a:pt x="4231973" y="5229434"/>
                  </a:cubicBezTo>
                  <a:lnTo>
                    <a:pt x="4225669" y="5241089"/>
                  </a:lnTo>
                  <a:lnTo>
                    <a:pt x="4208517" y="5272796"/>
                  </a:lnTo>
                  <a:cubicBezTo>
                    <a:pt x="4196871" y="5285441"/>
                    <a:pt x="4189165" y="5298595"/>
                    <a:pt x="4184613" y="5312288"/>
                  </a:cubicBezTo>
                  <a:lnTo>
                    <a:pt x="4183557" y="5321350"/>
                  </a:lnTo>
                  <a:lnTo>
                    <a:pt x="4181083" y="5326163"/>
                  </a:lnTo>
                  <a:lnTo>
                    <a:pt x="4179637" y="5355014"/>
                  </a:lnTo>
                  <a:lnTo>
                    <a:pt x="4179637" y="5355015"/>
                  </a:lnTo>
                  <a:cubicBezTo>
                    <a:pt x="4180286" y="5364883"/>
                    <a:pt x="4181989" y="5375003"/>
                    <a:pt x="4184513" y="5385385"/>
                  </a:cubicBezTo>
                  <a:cubicBezTo>
                    <a:pt x="4187752" y="5398722"/>
                    <a:pt x="4190038" y="5412058"/>
                    <a:pt x="4192704" y="5425583"/>
                  </a:cubicBezTo>
                  <a:cubicBezTo>
                    <a:pt x="4196514" y="5443871"/>
                    <a:pt x="4200516" y="5462352"/>
                    <a:pt x="4204327" y="5480638"/>
                  </a:cubicBezTo>
                  <a:lnTo>
                    <a:pt x="4208850" y="5507668"/>
                  </a:lnTo>
                  <a:lnTo>
                    <a:pt x="4198232" y="5531692"/>
                  </a:lnTo>
                  <a:lnTo>
                    <a:pt x="4198231" y="5531693"/>
                  </a:lnTo>
                  <a:cubicBezTo>
                    <a:pt x="4191181" y="5537600"/>
                    <a:pt x="4187989" y="5542649"/>
                    <a:pt x="4188085" y="5547578"/>
                  </a:cubicBezTo>
                  <a:lnTo>
                    <a:pt x="4188085" y="5547579"/>
                  </a:lnTo>
                  <a:cubicBezTo>
                    <a:pt x="4188180" y="5552508"/>
                    <a:pt x="4191562" y="5557318"/>
                    <a:pt x="4197659" y="5562747"/>
                  </a:cubicBezTo>
                  <a:cubicBezTo>
                    <a:pt x="4240332" y="5600468"/>
                    <a:pt x="4267003" y="5646190"/>
                    <a:pt x="4268907" y="5704484"/>
                  </a:cubicBezTo>
                  <a:cubicBezTo>
                    <a:pt x="4269289" y="5716486"/>
                    <a:pt x="4271954" y="5728679"/>
                    <a:pt x="4274812" y="5740489"/>
                  </a:cubicBezTo>
                  <a:cubicBezTo>
                    <a:pt x="4276527" y="5747729"/>
                    <a:pt x="4278433" y="5756494"/>
                    <a:pt x="4283578" y="5760874"/>
                  </a:cubicBezTo>
                  <a:cubicBezTo>
                    <a:pt x="4322821" y="5794975"/>
                    <a:pt x="4350063" y="5837458"/>
                    <a:pt x="4371973" y="5883752"/>
                  </a:cubicBezTo>
                  <a:lnTo>
                    <a:pt x="4371974" y="5883757"/>
                  </a:lnTo>
                  <a:lnTo>
                    <a:pt x="4389877" y="5935946"/>
                  </a:lnTo>
                  <a:lnTo>
                    <a:pt x="4389878" y="5935950"/>
                  </a:lnTo>
                  <a:lnTo>
                    <a:pt x="4386259" y="5993290"/>
                  </a:lnTo>
                  <a:lnTo>
                    <a:pt x="4386259" y="5993291"/>
                  </a:lnTo>
                  <a:cubicBezTo>
                    <a:pt x="4385116" y="6004531"/>
                    <a:pt x="4385306" y="6017485"/>
                    <a:pt x="4379782" y="6026440"/>
                  </a:cubicBezTo>
                  <a:cubicBezTo>
                    <a:pt x="4362445" y="6054825"/>
                    <a:pt x="4343778" y="6082258"/>
                    <a:pt x="4323583" y="6108738"/>
                  </a:cubicBezTo>
                  <a:cubicBezTo>
                    <a:pt x="4314914" y="6120074"/>
                    <a:pt x="4309961" y="6126884"/>
                    <a:pt x="4309890" y="6133314"/>
                  </a:cubicBezTo>
                  <a:lnTo>
                    <a:pt x="4309890" y="6133315"/>
                  </a:lnTo>
                  <a:lnTo>
                    <a:pt x="4313591" y="6143190"/>
                  </a:lnTo>
                  <a:lnTo>
                    <a:pt x="4325486" y="6155600"/>
                  </a:lnTo>
                  <a:lnTo>
                    <a:pt x="4325488" y="6155603"/>
                  </a:lnTo>
                  <a:cubicBezTo>
                    <a:pt x="4347778" y="6175798"/>
                    <a:pt x="4359398" y="6200945"/>
                    <a:pt x="4364160" y="6228757"/>
                  </a:cubicBezTo>
                  <a:lnTo>
                    <a:pt x="4381497" y="6361540"/>
                  </a:lnTo>
                  <a:lnTo>
                    <a:pt x="4381497" y="6361539"/>
                  </a:lnTo>
                  <a:cubicBezTo>
                    <a:pt x="4377877" y="6317151"/>
                    <a:pt x="4371590" y="6272764"/>
                    <a:pt x="4364160" y="6228756"/>
                  </a:cubicBezTo>
                  <a:cubicBezTo>
                    <a:pt x="4359398" y="6200944"/>
                    <a:pt x="4347778" y="6175797"/>
                    <a:pt x="4325488" y="6155602"/>
                  </a:cubicBezTo>
                  <a:lnTo>
                    <a:pt x="4325486" y="6155600"/>
                  </a:lnTo>
                  <a:lnTo>
                    <a:pt x="4309890" y="6133315"/>
                  </a:lnTo>
                  <a:lnTo>
                    <a:pt x="4323583" y="6108739"/>
                  </a:lnTo>
                  <a:cubicBezTo>
                    <a:pt x="4343778" y="6082259"/>
                    <a:pt x="4362445" y="6054826"/>
                    <a:pt x="4379782" y="6026441"/>
                  </a:cubicBezTo>
                  <a:cubicBezTo>
                    <a:pt x="4385306" y="6017486"/>
                    <a:pt x="4385116" y="6004532"/>
                    <a:pt x="4386259" y="5993292"/>
                  </a:cubicBezTo>
                  <a:lnTo>
                    <a:pt x="4386259" y="5993290"/>
                  </a:lnTo>
                  <a:lnTo>
                    <a:pt x="4389712" y="5964477"/>
                  </a:lnTo>
                  <a:lnTo>
                    <a:pt x="4389878" y="5935950"/>
                  </a:lnTo>
                  <a:lnTo>
                    <a:pt x="4389878" y="5935949"/>
                  </a:lnTo>
                  <a:lnTo>
                    <a:pt x="4389877" y="5935946"/>
                  </a:lnTo>
                  <a:lnTo>
                    <a:pt x="4382997" y="5909351"/>
                  </a:lnTo>
                  <a:lnTo>
                    <a:pt x="4371974" y="5883757"/>
                  </a:lnTo>
                  <a:lnTo>
                    <a:pt x="4371973" y="5883751"/>
                  </a:lnTo>
                  <a:cubicBezTo>
                    <a:pt x="4350063" y="5837457"/>
                    <a:pt x="4322821" y="5794974"/>
                    <a:pt x="4283578" y="5760873"/>
                  </a:cubicBezTo>
                  <a:cubicBezTo>
                    <a:pt x="4278433" y="5756493"/>
                    <a:pt x="4276527" y="5747728"/>
                    <a:pt x="4274812" y="5740488"/>
                  </a:cubicBezTo>
                  <a:cubicBezTo>
                    <a:pt x="4271954" y="5728678"/>
                    <a:pt x="4269289" y="5716485"/>
                    <a:pt x="4268907" y="5704483"/>
                  </a:cubicBezTo>
                  <a:cubicBezTo>
                    <a:pt x="4267003" y="5646189"/>
                    <a:pt x="4240332" y="5600467"/>
                    <a:pt x="4197659" y="5562746"/>
                  </a:cubicBezTo>
                  <a:lnTo>
                    <a:pt x="4188085" y="5547578"/>
                  </a:lnTo>
                  <a:lnTo>
                    <a:pt x="4198231" y="5531694"/>
                  </a:lnTo>
                  <a:lnTo>
                    <a:pt x="4198232" y="5531692"/>
                  </a:lnTo>
                  <a:lnTo>
                    <a:pt x="4206630" y="5520422"/>
                  </a:lnTo>
                  <a:lnTo>
                    <a:pt x="4208850" y="5507668"/>
                  </a:lnTo>
                  <a:lnTo>
                    <a:pt x="4208850" y="5507667"/>
                  </a:lnTo>
                  <a:cubicBezTo>
                    <a:pt x="4208803" y="5498832"/>
                    <a:pt x="4206231" y="5489497"/>
                    <a:pt x="4204327" y="5480637"/>
                  </a:cubicBezTo>
                  <a:cubicBezTo>
                    <a:pt x="4200516" y="5462351"/>
                    <a:pt x="4196514" y="5443870"/>
                    <a:pt x="4192704" y="5425582"/>
                  </a:cubicBezTo>
                  <a:cubicBezTo>
                    <a:pt x="4190038" y="5412057"/>
                    <a:pt x="4187752" y="5398721"/>
                    <a:pt x="4184513" y="5385384"/>
                  </a:cubicBezTo>
                  <a:lnTo>
                    <a:pt x="4179637" y="5355014"/>
                  </a:lnTo>
                  <a:lnTo>
                    <a:pt x="4183557" y="5321350"/>
                  </a:lnTo>
                  <a:lnTo>
                    <a:pt x="4208517" y="5272797"/>
                  </a:lnTo>
                  <a:lnTo>
                    <a:pt x="4225669" y="5241089"/>
                  </a:lnTo>
                  <a:lnTo>
                    <a:pt x="4231973" y="5229433"/>
                  </a:lnTo>
                  <a:lnTo>
                    <a:pt x="4232139" y="5179068"/>
                  </a:lnTo>
                  <a:lnTo>
                    <a:pt x="4232139" y="5179067"/>
                  </a:lnTo>
                  <a:cubicBezTo>
                    <a:pt x="4231663" y="5176876"/>
                    <a:pt x="4230473" y="5174400"/>
                    <a:pt x="4229593" y="5172090"/>
                  </a:cubicBezTo>
                  <a:lnTo>
                    <a:pt x="4228901" y="5166114"/>
                  </a:lnTo>
                  <a:lnTo>
                    <a:pt x="4235616" y="5133225"/>
                  </a:lnTo>
                  <a:lnTo>
                    <a:pt x="4235616" y="5133224"/>
                  </a:lnTo>
                  <a:lnTo>
                    <a:pt x="4235615" y="5133220"/>
                  </a:lnTo>
                  <a:lnTo>
                    <a:pt x="4228473" y="5102461"/>
                  </a:lnTo>
                  <a:lnTo>
                    <a:pt x="4222587" y="5087441"/>
                  </a:lnTo>
                  <a:lnTo>
                    <a:pt x="4222582" y="5087423"/>
                  </a:lnTo>
                  <a:cubicBezTo>
                    <a:pt x="4216496" y="5072411"/>
                    <a:pt x="4210397" y="5057381"/>
                    <a:pt x="4209468" y="5041521"/>
                  </a:cubicBezTo>
                  <a:cubicBezTo>
                    <a:pt x="4208326" y="5022852"/>
                    <a:pt x="4194228" y="5003801"/>
                    <a:pt x="4182989" y="4987037"/>
                  </a:cubicBezTo>
                  <a:lnTo>
                    <a:pt x="4165707" y="4957454"/>
                  </a:lnTo>
                  <a:lnTo>
                    <a:pt x="4158155" y="4933805"/>
                  </a:lnTo>
                  <a:lnTo>
                    <a:pt x="4159557" y="4912169"/>
                  </a:lnTo>
                  <a:cubicBezTo>
                    <a:pt x="4161319" y="4904358"/>
                    <a:pt x="4161831" y="4896714"/>
                    <a:pt x="4161262" y="4889276"/>
                  </a:cubicBezTo>
                  <a:lnTo>
                    <a:pt x="4161262" y="4889275"/>
                  </a:lnTo>
                  <a:lnTo>
                    <a:pt x="4156484" y="4867614"/>
                  </a:lnTo>
                  <a:lnTo>
                    <a:pt x="4153733" y="4863343"/>
                  </a:lnTo>
                  <a:lnTo>
                    <a:pt x="4151983" y="4857317"/>
                  </a:lnTo>
                  <a:cubicBezTo>
                    <a:pt x="4146840" y="4847214"/>
                    <a:pt x="4139839" y="4837703"/>
                    <a:pt x="4131552" y="4828916"/>
                  </a:cubicBezTo>
                  <a:lnTo>
                    <a:pt x="4116716" y="4800483"/>
                  </a:lnTo>
                  <a:lnTo>
                    <a:pt x="4118025" y="4767765"/>
                  </a:lnTo>
                  <a:cubicBezTo>
                    <a:pt x="4123931" y="4738236"/>
                    <a:pt x="4124313" y="4707565"/>
                    <a:pt x="4127932" y="4677656"/>
                  </a:cubicBezTo>
                  <a:cubicBezTo>
                    <a:pt x="4128694" y="4671177"/>
                    <a:pt x="4131362" y="4662987"/>
                    <a:pt x="4135934" y="4659175"/>
                  </a:cubicBezTo>
                  <a:cubicBezTo>
                    <a:pt x="4192704" y="4612501"/>
                    <a:pt x="4193276" y="4546777"/>
                    <a:pt x="4195944" y="4482005"/>
                  </a:cubicBezTo>
                  <a:cubicBezTo>
                    <a:pt x="4197659" y="4442762"/>
                    <a:pt x="4197659" y="4403326"/>
                    <a:pt x="4196706" y="4363891"/>
                  </a:cubicBezTo>
                  <a:lnTo>
                    <a:pt x="4196706" y="4363890"/>
                  </a:lnTo>
                  <a:cubicBezTo>
                    <a:pt x="4196514" y="4350554"/>
                    <a:pt x="4193466" y="4336457"/>
                    <a:pt x="4187752" y="4324645"/>
                  </a:cubicBezTo>
                  <a:cubicBezTo>
                    <a:pt x="4175749" y="4300070"/>
                    <a:pt x="4160129" y="4277401"/>
                    <a:pt x="4147936" y="4253014"/>
                  </a:cubicBezTo>
                  <a:close/>
                  <a:moveTo>
                    <a:pt x="4211111" y="2836172"/>
                  </a:moveTo>
                  <a:lnTo>
                    <a:pt x="4202421" y="2848793"/>
                  </a:lnTo>
                  <a:cubicBezTo>
                    <a:pt x="4197421" y="2865010"/>
                    <a:pt x="4191562" y="2881307"/>
                    <a:pt x="4186816" y="2897785"/>
                  </a:cubicBezTo>
                  <a:lnTo>
                    <a:pt x="4185787" y="2903551"/>
                  </a:lnTo>
                  <a:lnTo>
                    <a:pt x="4182513" y="2914328"/>
                  </a:lnTo>
                  <a:lnTo>
                    <a:pt x="4177882" y="2947858"/>
                  </a:lnTo>
                  <a:lnTo>
                    <a:pt x="4177881" y="2947862"/>
                  </a:lnTo>
                  <a:lnTo>
                    <a:pt x="4177881" y="2947863"/>
                  </a:lnTo>
                  <a:cubicBezTo>
                    <a:pt x="4177512" y="2959157"/>
                    <a:pt x="4178512" y="2970576"/>
                    <a:pt x="4181465" y="2982149"/>
                  </a:cubicBezTo>
                  <a:lnTo>
                    <a:pt x="4193158" y="3077402"/>
                  </a:lnTo>
                  <a:lnTo>
                    <a:pt x="4180703" y="3172654"/>
                  </a:lnTo>
                  <a:cubicBezTo>
                    <a:pt x="4154794" y="3276480"/>
                    <a:pt x="4127362" y="3380305"/>
                    <a:pt x="4133076" y="3489467"/>
                  </a:cubicBezTo>
                  <a:cubicBezTo>
                    <a:pt x="4134028" y="3507563"/>
                    <a:pt x="4122407" y="3529090"/>
                    <a:pt x="4110977" y="3544713"/>
                  </a:cubicBezTo>
                  <a:cubicBezTo>
                    <a:pt x="4100119" y="3559668"/>
                    <a:pt x="4094260" y="3566812"/>
                    <a:pt x="4093355" y="3574408"/>
                  </a:cubicBezTo>
                  <a:lnTo>
                    <a:pt x="4093355" y="3574409"/>
                  </a:lnTo>
                  <a:cubicBezTo>
                    <a:pt x="4092450" y="3582005"/>
                    <a:pt x="4096499" y="3590054"/>
                    <a:pt x="4105453" y="3606818"/>
                  </a:cubicBezTo>
                  <a:cubicBezTo>
                    <a:pt x="4109835" y="3614820"/>
                    <a:pt x="4112501" y="3624726"/>
                    <a:pt x="4118979" y="3630633"/>
                  </a:cubicBezTo>
                  <a:lnTo>
                    <a:pt x="4136708" y="3654416"/>
                  </a:lnTo>
                  <a:lnTo>
                    <a:pt x="4140382" y="3668940"/>
                  </a:lnTo>
                  <a:lnTo>
                    <a:pt x="4143220" y="3680164"/>
                  </a:lnTo>
                  <a:lnTo>
                    <a:pt x="4139172" y="3734837"/>
                  </a:lnTo>
                  <a:lnTo>
                    <a:pt x="4139172" y="3734838"/>
                  </a:lnTo>
                  <a:cubicBezTo>
                    <a:pt x="4138220" y="3741316"/>
                    <a:pt x="4136886" y="3749126"/>
                    <a:pt x="4139554" y="3754653"/>
                  </a:cubicBezTo>
                  <a:lnTo>
                    <a:pt x="4145911" y="3789776"/>
                  </a:lnTo>
                  <a:lnTo>
                    <a:pt x="4130980" y="3822472"/>
                  </a:lnTo>
                  <a:cubicBezTo>
                    <a:pt x="4123932" y="3831902"/>
                    <a:pt x="4118312" y="3842046"/>
                    <a:pt x="4116645" y="3852619"/>
                  </a:cubicBezTo>
                  <a:lnTo>
                    <a:pt x="4116645" y="3852620"/>
                  </a:lnTo>
                  <a:lnTo>
                    <a:pt x="4117425" y="3868764"/>
                  </a:lnTo>
                  <a:lnTo>
                    <a:pt x="4126028" y="3885337"/>
                  </a:lnTo>
                  <a:lnTo>
                    <a:pt x="4126028" y="3885339"/>
                  </a:lnTo>
                  <a:cubicBezTo>
                    <a:pt x="4135744" y="3897722"/>
                    <a:pt x="4143150" y="3910319"/>
                    <a:pt x="4148409" y="3923125"/>
                  </a:cubicBezTo>
                  <a:lnTo>
                    <a:pt x="4157913" y="3962160"/>
                  </a:lnTo>
                  <a:lnTo>
                    <a:pt x="4142221" y="4043838"/>
                  </a:lnTo>
                  <a:lnTo>
                    <a:pt x="4142220" y="4043839"/>
                  </a:lnTo>
                  <a:cubicBezTo>
                    <a:pt x="4133457" y="4063842"/>
                    <a:pt x="4128075" y="4083702"/>
                    <a:pt x="4127099" y="4103825"/>
                  </a:cubicBezTo>
                  <a:lnTo>
                    <a:pt x="4127099" y="4103826"/>
                  </a:lnTo>
                  <a:lnTo>
                    <a:pt x="4129066" y="4134256"/>
                  </a:lnTo>
                  <a:lnTo>
                    <a:pt x="4138410" y="4165382"/>
                  </a:lnTo>
                  <a:lnTo>
                    <a:pt x="4138410" y="4165384"/>
                  </a:lnTo>
                  <a:lnTo>
                    <a:pt x="4142315" y="4192388"/>
                  </a:lnTo>
                  <a:lnTo>
                    <a:pt x="4142315" y="4192387"/>
                  </a:lnTo>
                  <a:cubicBezTo>
                    <a:pt x="4142411" y="4182767"/>
                    <a:pt x="4141839" y="4173480"/>
                    <a:pt x="4138410" y="4165383"/>
                  </a:cubicBezTo>
                  <a:lnTo>
                    <a:pt x="4138410" y="4165382"/>
                  </a:lnTo>
                  <a:lnTo>
                    <a:pt x="4127099" y="4103826"/>
                  </a:lnTo>
                  <a:lnTo>
                    <a:pt x="4142220" y="4043840"/>
                  </a:lnTo>
                  <a:lnTo>
                    <a:pt x="4142221" y="4043838"/>
                  </a:lnTo>
                  <a:lnTo>
                    <a:pt x="4155523" y="4002410"/>
                  </a:lnTo>
                  <a:lnTo>
                    <a:pt x="4157913" y="3962160"/>
                  </a:lnTo>
                  <a:lnTo>
                    <a:pt x="4157913" y="3962159"/>
                  </a:lnTo>
                  <a:cubicBezTo>
                    <a:pt x="4155651" y="3935727"/>
                    <a:pt x="4145460" y="3910104"/>
                    <a:pt x="4126028" y="3885338"/>
                  </a:cubicBezTo>
                  <a:lnTo>
                    <a:pt x="4126028" y="3885337"/>
                  </a:lnTo>
                  <a:lnTo>
                    <a:pt x="4116645" y="3852620"/>
                  </a:lnTo>
                  <a:lnTo>
                    <a:pt x="4130980" y="3822473"/>
                  </a:lnTo>
                  <a:cubicBezTo>
                    <a:pt x="4139172" y="3811614"/>
                    <a:pt x="4144316" y="3800897"/>
                    <a:pt x="4145911" y="3789777"/>
                  </a:cubicBezTo>
                  <a:lnTo>
                    <a:pt x="4145911" y="3789776"/>
                  </a:lnTo>
                  <a:cubicBezTo>
                    <a:pt x="4147507" y="3778655"/>
                    <a:pt x="4145554" y="3767130"/>
                    <a:pt x="4139554" y="3754652"/>
                  </a:cubicBezTo>
                  <a:lnTo>
                    <a:pt x="4139172" y="3734838"/>
                  </a:lnTo>
                  <a:lnTo>
                    <a:pt x="4143220" y="3680164"/>
                  </a:lnTo>
                  <a:lnTo>
                    <a:pt x="4143220" y="3680163"/>
                  </a:lnTo>
                  <a:lnTo>
                    <a:pt x="4140382" y="3668940"/>
                  </a:lnTo>
                  <a:lnTo>
                    <a:pt x="4136708" y="3654416"/>
                  </a:lnTo>
                  <a:lnTo>
                    <a:pt x="4136708" y="3654416"/>
                  </a:lnTo>
                  <a:lnTo>
                    <a:pt x="4136708" y="3654415"/>
                  </a:lnTo>
                  <a:cubicBezTo>
                    <a:pt x="4132898" y="3646123"/>
                    <a:pt x="4127219" y="3638157"/>
                    <a:pt x="4118979" y="3630632"/>
                  </a:cubicBezTo>
                  <a:cubicBezTo>
                    <a:pt x="4112501" y="3624725"/>
                    <a:pt x="4109835" y="3614819"/>
                    <a:pt x="4105453" y="3606817"/>
                  </a:cubicBezTo>
                  <a:cubicBezTo>
                    <a:pt x="4100976" y="3598435"/>
                    <a:pt x="4097725" y="3592232"/>
                    <a:pt x="4095707" y="3587174"/>
                  </a:cubicBezTo>
                  <a:lnTo>
                    <a:pt x="4093355" y="3574408"/>
                  </a:lnTo>
                  <a:lnTo>
                    <a:pt x="4098434" y="3562321"/>
                  </a:lnTo>
                  <a:cubicBezTo>
                    <a:pt x="4101369" y="3557716"/>
                    <a:pt x="4105548" y="3552191"/>
                    <a:pt x="4110977" y="3544714"/>
                  </a:cubicBezTo>
                  <a:cubicBezTo>
                    <a:pt x="4122407" y="3529091"/>
                    <a:pt x="4134028" y="3507564"/>
                    <a:pt x="4133076" y="3489468"/>
                  </a:cubicBezTo>
                  <a:cubicBezTo>
                    <a:pt x="4127362" y="3380306"/>
                    <a:pt x="4154794" y="3276481"/>
                    <a:pt x="4180703" y="3172655"/>
                  </a:cubicBezTo>
                  <a:cubicBezTo>
                    <a:pt x="4188705" y="3140650"/>
                    <a:pt x="4192943" y="3109026"/>
                    <a:pt x="4193158" y="3077402"/>
                  </a:cubicBezTo>
                  <a:lnTo>
                    <a:pt x="4193158" y="3077401"/>
                  </a:lnTo>
                  <a:cubicBezTo>
                    <a:pt x="4193372" y="3045777"/>
                    <a:pt x="4189562" y="3014153"/>
                    <a:pt x="4181465" y="2982148"/>
                  </a:cubicBezTo>
                  <a:lnTo>
                    <a:pt x="4177881" y="2947863"/>
                  </a:lnTo>
                  <a:lnTo>
                    <a:pt x="4177882" y="2947858"/>
                  </a:lnTo>
                  <a:lnTo>
                    <a:pt x="4185787" y="2903551"/>
                  </a:lnTo>
                  <a:lnTo>
                    <a:pt x="4202421" y="2848794"/>
                  </a:lnTo>
                  <a:cubicBezTo>
                    <a:pt x="4203754" y="2844317"/>
                    <a:pt x="4207040" y="2839983"/>
                    <a:pt x="4211111" y="2836173"/>
                  </a:cubicBezTo>
                  <a:close/>
                  <a:moveTo>
                    <a:pt x="3726625" y="1508458"/>
                  </a:moveTo>
                  <a:lnTo>
                    <a:pt x="3698531" y="1596214"/>
                  </a:lnTo>
                  <a:cubicBezTo>
                    <a:pt x="3696054" y="1604979"/>
                    <a:pt x="3697579" y="1615837"/>
                    <a:pt x="3700436" y="1624981"/>
                  </a:cubicBezTo>
                  <a:cubicBezTo>
                    <a:pt x="3710152" y="1656224"/>
                    <a:pt x="3734537" y="1676037"/>
                    <a:pt x="3757017" y="1697754"/>
                  </a:cubicBezTo>
                  <a:cubicBezTo>
                    <a:pt x="3766924" y="1707280"/>
                    <a:pt x="3773972" y="1720424"/>
                    <a:pt x="3779686" y="1733189"/>
                  </a:cubicBezTo>
                  <a:cubicBezTo>
                    <a:pt x="3794357" y="1766336"/>
                    <a:pt x="3807501" y="1800247"/>
                    <a:pt x="3821407" y="1833776"/>
                  </a:cubicBezTo>
                  <a:cubicBezTo>
                    <a:pt x="3822741" y="1837014"/>
                    <a:pt x="3826170" y="1839680"/>
                    <a:pt x="3829028" y="1842159"/>
                  </a:cubicBezTo>
                  <a:cubicBezTo>
                    <a:pt x="3859129" y="1866923"/>
                    <a:pt x="3889418" y="1891498"/>
                    <a:pt x="3919519" y="1916455"/>
                  </a:cubicBezTo>
                  <a:cubicBezTo>
                    <a:pt x="3925233" y="1921217"/>
                    <a:pt x="3929425" y="1928077"/>
                    <a:pt x="3934949" y="1933220"/>
                  </a:cubicBezTo>
                  <a:cubicBezTo>
                    <a:pt x="3942569" y="1940460"/>
                    <a:pt x="3949810" y="1949604"/>
                    <a:pt x="3958954" y="1953414"/>
                  </a:cubicBezTo>
                  <a:cubicBezTo>
                    <a:pt x="3987719" y="1965225"/>
                    <a:pt x="4000103" y="1987895"/>
                    <a:pt x="4005437" y="2016470"/>
                  </a:cubicBezTo>
                  <a:cubicBezTo>
                    <a:pt x="4010390" y="2042571"/>
                    <a:pt x="4014582" y="2068670"/>
                    <a:pt x="4020296" y="2094579"/>
                  </a:cubicBezTo>
                  <a:cubicBezTo>
                    <a:pt x="4027154" y="2126202"/>
                    <a:pt x="4034584" y="2157637"/>
                    <a:pt x="4042967" y="2188880"/>
                  </a:cubicBezTo>
                  <a:cubicBezTo>
                    <a:pt x="4046587" y="2202405"/>
                    <a:pt x="4050777" y="2216693"/>
                    <a:pt x="4058207" y="2228315"/>
                  </a:cubicBezTo>
                  <a:cubicBezTo>
                    <a:pt x="4078782" y="2260891"/>
                    <a:pt x="4092688" y="2295754"/>
                    <a:pt x="4087164" y="2334045"/>
                  </a:cubicBezTo>
                  <a:cubicBezTo>
                    <a:pt x="4082782" y="2364716"/>
                    <a:pt x="4094022" y="2390435"/>
                    <a:pt x="4111549" y="2409486"/>
                  </a:cubicBezTo>
                  <a:cubicBezTo>
                    <a:pt x="4119503" y="2418155"/>
                    <a:pt x="4125016" y="2426977"/>
                    <a:pt x="4128650" y="2435913"/>
                  </a:cubicBezTo>
                  <a:lnTo>
                    <a:pt x="4134481" y="2463018"/>
                  </a:lnTo>
                  <a:lnTo>
                    <a:pt x="4125839" y="2518262"/>
                  </a:lnTo>
                  <a:lnTo>
                    <a:pt x="4125838" y="2518264"/>
                  </a:lnTo>
                  <a:cubicBezTo>
                    <a:pt x="4123171" y="2527790"/>
                    <a:pt x="4122027" y="2536457"/>
                    <a:pt x="4122194" y="2545006"/>
                  </a:cubicBezTo>
                  <a:lnTo>
                    <a:pt x="4122194" y="2545007"/>
                  </a:lnTo>
                  <a:cubicBezTo>
                    <a:pt x="4122360" y="2553556"/>
                    <a:pt x="4123837" y="2561986"/>
                    <a:pt x="4126408" y="2571035"/>
                  </a:cubicBezTo>
                  <a:cubicBezTo>
                    <a:pt x="4138410" y="2612946"/>
                    <a:pt x="4170987" y="2640951"/>
                    <a:pt x="4199563" y="2668002"/>
                  </a:cubicBezTo>
                  <a:cubicBezTo>
                    <a:pt x="4223947" y="2691055"/>
                    <a:pt x="4237663" y="2716964"/>
                    <a:pt x="4247953" y="2745349"/>
                  </a:cubicBezTo>
                  <a:lnTo>
                    <a:pt x="4247954" y="2745352"/>
                  </a:lnTo>
                  <a:lnTo>
                    <a:pt x="4253873" y="2778006"/>
                  </a:lnTo>
                  <a:lnTo>
                    <a:pt x="4253453" y="2785440"/>
                  </a:lnTo>
                  <a:lnTo>
                    <a:pt x="4243374" y="2811780"/>
                  </a:lnTo>
                  <a:lnTo>
                    <a:pt x="4243371" y="2811787"/>
                  </a:lnTo>
                  <a:lnTo>
                    <a:pt x="4243372" y="2811787"/>
                  </a:lnTo>
                  <a:lnTo>
                    <a:pt x="4243374" y="2811780"/>
                  </a:lnTo>
                  <a:lnTo>
                    <a:pt x="4253025" y="2793023"/>
                  </a:lnTo>
                  <a:lnTo>
                    <a:pt x="4253453" y="2785440"/>
                  </a:lnTo>
                  <a:lnTo>
                    <a:pt x="4254654" y="2782305"/>
                  </a:lnTo>
                  <a:lnTo>
                    <a:pt x="4253873" y="2778006"/>
                  </a:lnTo>
                  <a:lnTo>
                    <a:pt x="4254284" y="2770758"/>
                  </a:lnTo>
                  <a:lnTo>
                    <a:pt x="4247954" y="2745352"/>
                  </a:lnTo>
                  <a:lnTo>
                    <a:pt x="4247953" y="2745348"/>
                  </a:lnTo>
                  <a:cubicBezTo>
                    <a:pt x="4237663" y="2716963"/>
                    <a:pt x="4223947" y="2691054"/>
                    <a:pt x="4199563" y="2668001"/>
                  </a:cubicBezTo>
                  <a:cubicBezTo>
                    <a:pt x="4170987" y="2640950"/>
                    <a:pt x="4138410" y="2612945"/>
                    <a:pt x="4126408" y="2571034"/>
                  </a:cubicBezTo>
                  <a:lnTo>
                    <a:pt x="4122194" y="2545007"/>
                  </a:lnTo>
                  <a:lnTo>
                    <a:pt x="4125838" y="2518265"/>
                  </a:lnTo>
                  <a:lnTo>
                    <a:pt x="4125839" y="2518262"/>
                  </a:lnTo>
                  <a:lnTo>
                    <a:pt x="4132419" y="2490551"/>
                  </a:lnTo>
                  <a:lnTo>
                    <a:pt x="4134481" y="2463018"/>
                  </a:lnTo>
                  <a:lnTo>
                    <a:pt x="4134481" y="2463017"/>
                  </a:lnTo>
                  <a:cubicBezTo>
                    <a:pt x="4133600" y="2444777"/>
                    <a:pt x="4127457" y="2426822"/>
                    <a:pt x="4111549" y="2409485"/>
                  </a:cubicBezTo>
                  <a:cubicBezTo>
                    <a:pt x="4094022" y="2390434"/>
                    <a:pt x="4082782" y="2364715"/>
                    <a:pt x="4087164" y="2334044"/>
                  </a:cubicBezTo>
                  <a:cubicBezTo>
                    <a:pt x="4092688" y="2295753"/>
                    <a:pt x="4078782" y="2260890"/>
                    <a:pt x="4058207" y="2228314"/>
                  </a:cubicBezTo>
                  <a:cubicBezTo>
                    <a:pt x="4050777" y="2216692"/>
                    <a:pt x="4046587" y="2202404"/>
                    <a:pt x="4042967" y="2188879"/>
                  </a:cubicBezTo>
                  <a:cubicBezTo>
                    <a:pt x="4034584" y="2157636"/>
                    <a:pt x="4027154" y="2126201"/>
                    <a:pt x="4020296" y="2094578"/>
                  </a:cubicBezTo>
                  <a:cubicBezTo>
                    <a:pt x="4014582" y="2068669"/>
                    <a:pt x="4010390" y="2042570"/>
                    <a:pt x="4005437" y="2016469"/>
                  </a:cubicBezTo>
                  <a:cubicBezTo>
                    <a:pt x="4000103" y="1987894"/>
                    <a:pt x="3987719" y="1965224"/>
                    <a:pt x="3958954" y="1953413"/>
                  </a:cubicBezTo>
                  <a:cubicBezTo>
                    <a:pt x="3949810" y="1949603"/>
                    <a:pt x="3942569" y="1940459"/>
                    <a:pt x="3934949" y="1933219"/>
                  </a:cubicBezTo>
                  <a:cubicBezTo>
                    <a:pt x="3929425" y="1928076"/>
                    <a:pt x="3925233" y="1921216"/>
                    <a:pt x="3919519" y="1916454"/>
                  </a:cubicBezTo>
                  <a:cubicBezTo>
                    <a:pt x="3889418" y="1891497"/>
                    <a:pt x="3859129" y="1866922"/>
                    <a:pt x="3829028" y="1842158"/>
                  </a:cubicBezTo>
                  <a:cubicBezTo>
                    <a:pt x="3826170" y="1839679"/>
                    <a:pt x="3822741" y="1837013"/>
                    <a:pt x="3821407" y="1833775"/>
                  </a:cubicBezTo>
                  <a:cubicBezTo>
                    <a:pt x="3807501" y="1800246"/>
                    <a:pt x="3794358" y="1766335"/>
                    <a:pt x="3779686" y="1733188"/>
                  </a:cubicBezTo>
                  <a:cubicBezTo>
                    <a:pt x="3773972" y="1720423"/>
                    <a:pt x="3766924" y="1707279"/>
                    <a:pt x="3757018" y="1697753"/>
                  </a:cubicBezTo>
                  <a:cubicBezTo>
                    <a:pt x="3734538" y="1676036"/>
                    <a:pt x="3710152" y="1656223"/>
                    <a:pt x="3700436" y="1624980"/>
                  </a:cubicBezTo>
                  <a:cubicBezTo>
                    <a:pt x="3697580" y="1615836"/>
                    <a:pt x="3696055" y="1604978"/>
                    <a:pt x="3698532" y="1596213"/>
                  </a:cubicBezTo>
                  <a:close/>
                  <a:moveTo>
                    <a:pt x="3745230" y="1459073"/>
                  </a:moveTo>
                  <a:lnTo>
                    <a:pt x="3745229" y="1459074"/>
                  </a:lnTo>
                  <a:lnTo>
                    <a:pt x="3736012" y="1481572"/>
                  </a:lnTo>
                  <a:close/>
                  <a:moveTo>
                    <a:pt x="3764423" y="1268758"/>
                  </a:moveTo>
                  <a:cubicBezTo>
                    <a:pt x="3764875" y="1275402"/>
                    <a:pt x="3766447" y="1281689"/>
                    <a:pt x="3769590" y="1286070"/>
                  </a:cubicBezTo>
                  <a:cubicBezTo>
                    <a:pt x="3784163" y="1306930"/>
                    <a:pt x="3790403" y="1328553"/>
                    <a:pt x="3791927" y="1350628"/>
                  </a:cubicBezTo>
                  <a:lnTo>
                    <a:pt x="3786333" y="1413840"/>
                  </a:lnTo>
                  <a:lnTo>
                    <a:pt x="3791928" y="1350627"/>
                  </a:lnTo>
                  <a:cubicBezTo>
                    <a:pt x="3790403" y="1328552"/>
                    <a:pt x="3784164" y="1306930"/>
                    <a:pt x="3769590" y="1286069"/>
                  </a:cubicBezTo>
                  <a:close/>
                  <a:moveTo>
                    <a:pt x="3706152" y="773035"/>
                  </a:moveTo>
                  <a:lnTo>
                    <a:pt x="3706152" y="773036"/>
                  </a:lnTo>
                  <a:cubicBezTo>
                    <a:pt x="3708438" y="800277"/>
                    <a:pt x="3711676" y="827330"/>
                    <a:pt x="3714152" y="854380"/>
                  </a:cubicBezTo>
                  <a:cubicBezTo>
                    <a:pt x="3716438" y="878957"/>
                    <a:pt x="3717200" y="903723"/>
                    <a:pt x="3745205" y="915344"/>
                  </a:cubicBezTo>
                  <a:cubicBezTo>
                    <a:pt x="3749587" y="917060"/>
                    <a:pt x="3752825" y="922774"/>
                    <a:pt x="3755683" y="927156"/>
                  </a:cubicBezTo>
                  <a:cubicBezTo>
                    <a:pt x="3799691" y="994786"/>
                    <a:pt x="3798547" y="1030981"/>
                    <a:pt x="3752063" y="1097088"/>
                  </a:cubicBezTo>
                  <a:cubicBezTo>
                    <a:pt x="3747301" y="1103946"/>
                    <a:pt x="3743871" y="1118614"/>
                    <a:pt x="3747681" y="1123186"/>
                  </a:cubicBezTo>
                  <a:cubicBezTo>
                    <a:pt x="3763493" y="1142618"/>
                    <a:pt x="3770542" y="1162954"/>
                    <a:pt x="3772400" y="1184029"/>
                  </a:cubicBezTo>
                  <a:cubicBezTo>
                    <a:pt x="3770542" y="1162954"/>
                    <a:pt x="3763494" y="1142617"/>
                    <a:pt x="3747682" y="1123185"/>
                  </a:cubicBezTo>
                  <a:cubicBezTo>
                    <a:pt x="3743872" y="1118613"/>
                    <a:pt x="3747302" y="1103945"/>
                    <a:pt x="3752064" y="1097087"/>
                  </a:cubicBezTo>
                  <a:cubicBezTo>
                    <a:pt x="3798548" y="1030980"/>
                    <a:pt x="3799692" y="994785"/>
                    <a:pt x="3755684" y="927155"/>
                  </a:cubicBezTo>
                  <a:cubicBezTo>
                    <a:pt x="3752826" y="922773"/>
                    <a:pt x="3749588" y="917059"/>
                    <a:pt x="3745206" y="915343"/>
                  </a:cubicBezTo>
                  <a:cubicBezTo>
                    <a:pt x="3717200" y="903722"/>
                    <a:pt x="3716438" y="878956"/>
                    <a:pt x="3714152" y="854379"/>
                  </a:cubicBezTo>
                  <a:close/>
                  <a:moveTo>
                    <a:pt x="3761553" y="517851"/>
                  </a:moveTo>
                  <a:lnTo>
                    <a:pt x="3752635" y="556048"/>
                  </a:lnTo>
                  <a:cubicBezTo>
                    <a:pt x="3750539" y="564049"/>
                    <a:pt x="3745015" y="572623"/>
                    <a:pt x="3746157" y="580051"/>
                  </a:cubicBezTo>
                  <a:cubicBezTo>
                    <a:pt x="3749491" y="601579"/>
                    <a:pt x="3747062" y="622201"/>
                    <a:pt x="3742776" y="642538"/>
                  </a:cubicBezTo>
                  <a:lnTo>
                    <a:pt x="3730253" y="694928"/>
                  </a:lnTo>
                  <a:lnTo>
                    <a:pt x="3742777" y="642537"/>
                  </a:lnTo>
                  <a:cubicBezTo>
                    <a:pt x="3747063" y="622201"/>
                    <a:pt x="3749492" y="601578"/>
                    <a:pt x="3746158" y="580050"/>
                  </a:cubicBezTo>
                  <a:cubicBezTo>
                    <a:pt x="3745016" y="572622"/>
                    <a:pt x="3750540" y="564048"/>
                    <a:pt x="3752636" y="556047"/>
                  </a:cubicBezTo>
                  <a:close/>
                  <a:moveTo>
                    <a:pt x="3774848" y="298169"/>
                  </a:moveTo>
                  <a:lnTo>
                    <a:pt x="3760065" y="313534"/>
                  </a:lnTo>
                  <a:cubicBezTo>
                    <a:pt x="3755873" y="316390"/>
                    <a:pt x="3758159" y="330299"/>
                    <a:pt x="3759493" y="338871"/>
                  </a:cubicBezTo>
                  <a:lnTo>
                    <a:pt x="3759500" y="338900"/>
                  </a:lnTo>
                  <a:lnTo>
                    <a:pt x="3769400" y="395640"/>
                  </a:lnTo>
                  <a:lnTo>
                    <a:pt x="3765590" y="367328"/>
                  </a:lnTo>
                  <a:lnTo>
                    <a:pt x="3759500" y="338900"/>
                  </a:lnTo>
                  <a:lnTo>
                    <a:pt x="3759494" y="338870"/>
                  </a:lnTo>
                  <a:cubicBezTo>
                    <a:pt x="3758160" y="330298"/>
                    <a:pt x="3755874" y="316389"/>
                    <a:pt x="3760066" y="313533"/>
                  </a:cubicBezTo>
                  <a:close/>
                  <a:moveTo>
                    <a:pt x="3782393" y="281568"/>
                  </a:moveTo>
                  <a:lnTo>
                    <a:pt x="3777498" y="295415"/>
                  </a:lnTo>
                  <a:lnTo>
                    <a:pt x="3777499" y="295415"/>
                  </a:lnTo>
                  <a:close/>
                  <a:moveTo>
                    <a:pt x="3769073" y="24486"/>
                  </a:moveTo>
                  <a:lnTo>
                    <a:pt x="3766810" y="74129"/>
                  </a:lnTo>
                  <a:cubicBezTo>
                    <a:pt x="3767733" y="91492"/>
                    <a:pt x="3770043" y="108703"/>
                    <a:pt x="3772734" y="125861"/>
                  </a:cubicBezTo>
                  <a:lnTo>
                    <a:pt x="3777129" y="153387"/>
                  </a:lnTo>
                  <a:lnTo>
                    <a:pt x="3785402" y="228944"/>
                  </a:lnTo>
                  <a:lnTo>
                    <a:pt x="3780943" y="177271"/>
                  </a:lnTo>
                  <a:lnTo>
                    <a:pt x="3777129" y="153387"/>
                  </a:lnTo>
                  <a:lnTo>
                    <a:pt x="3776930" y="151569"/>
                  </a:lnTo>
                  <a:cubicBezTo>
                    <a:pt x="3772700" y="125876"/>
                    <a:pt x="3768195" y="100174"/>
                    <a:pt x="3766811" y="74129"/>
                  </a:cubicBezTo>
                  <a:close/>
                  <a:moveTo>
                    <a:pt x="3766492" y="0"/>
                  </a:moveTo>
                  <a:lnTo>
                    <a:pt x="4230600" y="0"/>
                  </a:lnTo>
                  <a:lnTo>
                    <a:pt x="4229473" y="2817"/>
                  </a:lnTo>
                  <a:cubicBezTo>
                    <a:pt x="4221092" y="21486"/>
                    <a:pt x="4218423" y="43012"/>
                    <a:pt x="4215375" y="63587"/>
                  </a:cubicBezTo>
                  <a:cubicBezTo>
                    <a:pt x="4209851" y="101308"/>
                    <a:pt x="4206421" y="139219"/>
                    <a:pt x="4201468" y="176939"/>
                  </a:cubicBezTo>
                  <a:cubicBezTo>
                    <a:pt x="4200325" y="184941"/>
                    <a:pt x="4198231" y="194085"/>
                    <a:pt x="4193466" y="200182"/>
                  </a:cubicBezTo>
                  <a:cubicBezTo>
                    <a:pt x="4161461" y="241901"/>
                    <a:pt x="4152508" y="292579"/>
                    <a:pt x="4155554" y="340774"/>
                  </a:cubicBezTo>
                  <a:cubicBezTo>
                    <a:pt x="4157843" y="378686"/>
                    <a:pt x="4159557" y="415835"/>
                    <a:pt x="4156319" y="453364"/>
                  </a:cubicBezTo>
                  <a:cubicBezTo>
                    <a:pt x="4156127" y="456222"/>
                    <a:pt x="4156509" y="460032"/>
                    <a:pt x="4158033" y="462126"/>
                  </a:cubicBezTo>
                  <a:cubicBezTo>
                    <a:pt x="4168129" y="475081"/>
                    <a:pt x="4168891" y="488607"/>
                    <a:pt x="4170605" y="505182"/>
                  </a:cubicBezTo>
                  <a:cubicBezTo>
                    <a:pt x="4173083" y="528615"/>
                    <a:pt x="4171367" y="550141"/>
                    <a:pt x="4167177" y="571860"/>
                  </a:cubicBezTo>
                  <a:cubicBezTo>
                    <a:pt x="4164129" y="587672"/>
                    <a:pt x="4157843" y="603673"/>
                    <a:pt x="4149840" y="617772"/>
                  </a:cubicBezTo>
                  <a:cubicBezTo>
                    <a:pt x="4138600" y="637392"/>
                    <a:pt x="4134220" y="656255"/>
                    <a:pt x="4149078" y="674923"/>
                  </a:cubicBezTo>
                  <a:cubicBezTo>
                    <a:pt x="4164891" y="695116"/>
                    <a:pt x="4159367" y="717977"/>
                    <a:pt x="4159937" y="740268"/>
                  </a:cubicBezTo>
                  <a:cubicBezTo>
                    <a:pt x="4160129" y="749982"/>
                    <a:pt x="4159747" y="760270"/>
                    <a:pt x="4162223" y="769605"/>
                  </a:cubicBezTo>
                  <a:cubicBezTo>
                    <a:pt x="4169273" y="796655"/>
                    <a:pt x="4179941" y="822756"/>
                    <a:pt x="4184703" y="850189"/>
                  </a:cubicBezTo>
                  <a:cubicBezTo>
                    <a:pt x="4187370" y="865430"/>
                    <a:pt x="4182607" y="882384"/>
                    <a:pt x="4179179" y="898198"/>
                  </a:cubicBezTo>
                  <a:cubicBezTo>
                    <a:pt x="4175559" y="914200"/>
                    <a:pt x="4170035" y="930011"/>
                    <a:pt x="4164319" y="945444"/>
                  </a:cubicBezTo>
                  <a:cubicBezTo>
                    <a:pt x="4160509" y="955920"/>
                    <a:pt x="4156889" y="967350"/>
                    <a:pt x="4150030" y="975733"/>
                  </a:cubicBezTo>
                  <a:cubicBezTo>
                    <a:pt x="4134410" y="994785"/>
                    <a:pt x="4131742" y="1014406"/>
                    <a:pt x="4139934" y="1036887"/>
                  </a:cubicBezTo>
                  <a:cubicBezTo>
                    <a:pt x="4141268" y="1040315"/>
                    <a:pt x="4141268" y="1044315"/>
                    <a:pt x="4141458" y="1048125"/>
                  </a:cubicBezTo>
                  <a:cubicBezTo>
                    <a:pt x="4145458" y="1109091"/>
                    <a:pt x="4147936" y="1170051"/>
                    <a:pt x="4154032" y="1230633"/>
                  </a:cubicBezTo>
                  <a:cubicBezTo>
                    <a:pt x="4156509" y="1255206"/>
                    <a:pt x="4167367" y="1278829"/>
                    <a:pt x="4174225" y="1303024"/>
                  </a:cubicBezTo>
                  <a:cubicBezTo>
                    <a:pt x="4175559" y="1307978"/>
                    <a:pt x="4177655" y="1313504"/>
                    <a:pt x="4176701" y="1318456"/>
                  </a:cubicBezTo>
                  <a:cubicBezTo>
                    <a:pt x="4167177" y="1372368"/>
                    <a:pt x="4181083" y="1422854"/>
                    <a:pt x="4199372" y="1472575"/>
                  </a:cubicBezTo>
                  <a:cubicBezTo>
                    <a:pt x="4201278" y="1477717"/>
                    <a:pt x="4200706" y="1484004"/>
                    <a:pt x="4200325" y="1489720"/>
                  </a:cubicBezTo>
                  <a:cubicBezTo>
                    <a:pt x="4198993" y="1505724"/>
                    <a:pt x="4192324" y="1523059"/>
                    <a:pt x="4196324" y="1537537"/>
                  </a:cubicBezTo>
                  <a:cubicBezTo>
                    <a:pt x="4207374" y="1576019"/>
                    <a:pt x="4220709" y="1614120"/>
                    <a:pt x="4237474" y="1650317"/>
                  </a:cubicBezTo>
                  <a:cubicBezTo>
                    <a:pt x="4254428" y="1687086"/>
                    <a:pt x="4268716" y="1721185"/>
                    <a:pt x="4251572" y="1763287"/>
                  </a:cubicBezTo>
                  <a:cubicBezTo>
                    <a:pt x="4244332" y="1781194"/>
                    <a:pt x="4249476" y="1804816"/>
                    <a:pt x="4251380" y="1825393"/>
                  </a:cubicBezTo>
                  <a:cubicBezTo>
                    <a:pt x="4252904" y="1840441"/>
                    <a:pt x="4261478" y="1854920"/>
                    <a:pt x="4261478" y="1869780"/>
                  </a:cubicBezTo>
                  <a:cubicBezTo>
                    <a:pt x="4261478" y="1909408"/>
                    <a:pt x="4271574" y="1944649"/>
                    <a:pt x="4292149" y="1978940"/>
                  </a:cubicBezTo>
                  <a:cubicBezTo>
                    <a:pt x="4300150" y="1992279"/>
                    <a:pt x="4294815" y="2013043"/>
                    <a:pt x="4296911" y="2030378"/>
                  </a:cubicBezTo>
                  <a:cubicBezTo>
                    <a:pt x="4299388" y="2048668"/>
                    <a:pt x="4301673" y="2067525"/>
                    <a:pt x="4307201" y="2085054"/>
                  </a:cubicBezTo>
                  <a:cubicBezTo>
                    <a:pt x="4321679" y="2130393"/>
                    <a:pt x="4338062" y="2175163"/>
                    <a:pt x="4353302" y="2220312"/>
                  </a:cubicBezTo>
                  <a:cubicBezTo>
                    <a:pt x="4365877" y="2257459"/>
                    <a:pt x="4355970" y="2294039"/>
                    <a:pt x="4350636" y="2330806"/>
                  </a:cubicBezTo>
                  <a:cubicBezTo>
                    <a:pt x="4347205" y="2353859"/>
                    <a:pt x="4339013" y="2375383"/>
                    <a:pt x="4351206" y="2401292"/>
                  </a:cubicBezTo>
                  <a:cubicBezTo>
                    <a:pt x="4362828" y="2426059"/>
                    <a:pt x="4360160" y="2457492"/>
                    <a:pt x="4366446" y="2485307"/>
                  </a:cubicBezTo>
                  <a:cubicBezTo>
                    <a:pt x="4371781" y="2508742"/>
                    <a:pt x="4380354" y="2531409"/>
                    <a:pt x="4388736" y="2554079"/>
                  </a:cubicBezTo>
                  <a:cubicBezTo>
                    <a:pt x="4400168" y="2584942"/>
                    <a:pt x="4412167" y="2615421"/>
                    <a:pt x="4406453" y="2649143"/>
                  </a:cubicBezTo>
                  <a:cubicBezTo>
                    <a:pt x="4399976" y="2687436"/>
                    <a:pt x="4424359" y="2713723"/>
                    <a:pt x="4440554" y="2743826"/>
                  </a:cubicBezTo>
                  <a:cubicBezTo>
                    <a:pt x="4451603" y="2764590"/>
                    <a:pt x="4459795" y="2787259"/>
                    <a:pt x="4466653" y="2809930"/>
                  </a:cubicBezTo>
                  <a:cubicBezTo>
                    <a:pt x="4475607" y="2840219"/>
                    <a:pt x="4480941" y="2871462"/>
                    <a:pt x="4489705" y="2901943"/>
                  </a:cubicBezTo>
                  <a:cubicBezTo>
                    <a:pt x="4502848" y="2948047"/>
                    <a:pt x="4513137" y="2994722"/>
                    <a:pt x="4505897" y="3042728"/>
                  </a:cubicBezTo>
                  <a:cubicBezTo>
                    <a:pt x="4502659" y="3064827"/>
                    <a:pt x="4502848" y="3085403"/>
                    <a:pt x="4507613" y="3107500"/>
                  </a:cubicBezTo>
                  <a:cubicBezTo>
                    <a:pt x="4515422" y="3143695"/>
                    <a:pt x="4516376" y="3180844"/>
                    <a:pt x="4545521" y="3209993"/>
                  </a:cubicBezTo>
                  <a:cubicBezTo>
                    <a:pt x="4555811" y="3220280"/>
                    <a:pt x="4558477" y="3238758"/>
                    <a:pt x="4563811" y="3253809"/>
                  </a:cubicBezTo>
                  <a:cubicBezTo>
                    <a:pt x="4570099" y="3271145"/>
                    <a:pt x="4566858" y="3283908"/>
                    <a:pt x="4548570" y="3293244"/>
                  </a:cubicBezTo>
                  <a:cubicBezTo>
                    <a:pt x="4540379" y="3297434"/>
                    <a:pt x="4532378" y="3309437"/>
                    <a:pt x="4531043" y="3318771"/>
                  </a:cubicBezTo>
                  <a:cubicBezTo>
                    <a:pt x="4527043" y="3346776"/>
                    <a:pt x="4532950" y="3372495"/>
                    <a:pt x="4545904" y="3399546"/>
                  </a:cubicBezTo>
                  <a:cubicBezTo>
                    <a:pt x="4558096" y="3424883"/>
                    <a:pt x="4556762" y="3456508"/>
                    <a:pt x="4561524" y="3485275"/>
                  </a:cubicBezTo>
                  <a:cubicBezTo>
                    <a:pt x="4564954" y="3505657"/>
                    <a:pt x="4572002" y="3526042"/>
                    <a:pt x="4572002" y="3546617"/>
                  </a:cubicBezTo>
                  <a:cubicBezTo>
                    <a:pt x="4572002" y="3572146"/>
                    <a:pt x="4565907" y="3597482"/>
                    <a:pt x="4563620" y="3623201"/>
                  </a:cubicBezTo>
                  <a:cubicBezTo>
                    <a:pt x="4561716" y="3643204"/>
                    <a:pt x="4562478" y="3663589"/>
                    <a:pt x="4560192" y="3683591"/>
                  </a:cubicBezTo>
                  <a:cubicBezTo>
                    <a:pt x="4558477" y="3699976"/>
                    <a:pt x="4554096" y="3716168"/>
                    <a:pt x="4550476" y="3732361"/>
                  </a:cubicBezTo>
                  <a:cubicBezTo>
                    <a:pt x="4549142" y="3738267"/>
                    <a:pt x="4543998" y="3744173"/>
                    <a:pt x="4544759" y="3749506"/>
                  </a:cubicBezTo>
                  <a:cubicBezTo>
                    <a:pt x="4552953" y="3802467"/>
                    <a:pt x="4516376" y="3840569"/>
                    <a:pt x="4500182" y="3885338"/>
                  </a:cubicBezTo>
                  <a:cubicBezTo>
                    <a:pt x="4483035" y="3932394"/>
                    <a:pt x="4456748" y="3977925"/>
                    <a:pt x="4464557" y="4030503"/>
                  </a:cubicBezTo>
                  <a:cubicBezTo>
                    <a:pt x="4469319" y="4062318"/>
                    <a:pt x="4480369" y="4092989"/>
                    <a:pt x="4487039" y="4124614"/>
                  </a:cubicBezTo>
                  <a:cubicBezTo>
                    <a:pt x="4489324" y="4135854"/>
                    <a:pt x="4488943" y="4148427"/>
                    <a:pt x="4486656" y="4159667"/>
                  </a:cubicBezTo>
                  <a:cubicBezTo>
                    <a:pt x="4476177" y="4213961"/>
                    <a:pt x="4474653" y="4267493"/>
                    <a:pt x="4491801" y="4320837"/>
                  </a:cubicBezTo>
                  <a:cubicBezTo>
                    <a:pt x="4494659" y="4329979"/>
                    <a:pt x="4497325" y="4339695"/>
                    <a:pt x="4497325" y="4349222"/>
                  </a:cubicBezTo>
                  <a:cubicBezTo>
                    <a:pt x="4497325" y="4401419"/>
                    <a:pt x="4493324" y="4452665"/>
                    <a:pt x="4474653" y="4502579"/>
                  </a:cubicBezTo>
                  <a:cubicBezTo>
                    <a:pt x="4468368" y="4519343"/>
                    <a:pt x="4472368" y="4539728"/>
                    <a:pt x="4470844" y="4558207"/>
                  </a:cubicBezTo>
                  <a:cubicBezTo>
                    <a:pt x="4469511" y="4575351"/>
                    <a:pt x="4468940" y="4592878"/>
                    <a:pt x="4464557" y="4609452"/>
                  </a:cubicBezTo>
                  <a:cubicBezTo>
                    <a:pt x="4458082" y="4633647"/>
                    <a:pt x="4457320" y="4656126"/>
                    <a:pt x="4463033" y="4681083"/>
                  </a:cubicBezTo>
                  <a:cubicBezTo>
                    <a:pt x="4468368" y="4704895"/>
                    <a:pt x="4465702" y="4730614"/>
                    <a:pt x="4465891" y="4755381"/>
                  </a:cubicBezTo>
                  <a:cubicBezTo>
                    <a:pt x="4466082" y="4783004"/>
                    <a:pt x="4466272" y="4810627"/>
                    <a:pt x="4465319" y="4838250"/>
                  </a:cubicBezTo>
                  <a:cubicBezTo>
                    <a:pt x="4464940" y="4849300"/>
                    <a:pt x="4457320" y="4861873"/>
                    <a:pt x="4460367" y="4871019"/>
                  </a:cubicBezTo>
                  <a:cubicBezTo>
                    <a:pt x="4470653" y="4900546"/>
                    <a:pt x="4458271" y="4930075"/>
                    <a:pt x="4463795" y="4959602"/>
                  </a:cubicBezTo>
                  <a:cubicBezTo>
                    <a:pt x="4466653" y="4974082"/>
                    <a:pt x="4458844" y="4990465"/>
                    <a:pt x="4458082" y="5006086"/>
                  </a:cubicBezTo>
                  <a:cubicBezTo>
                    <a:pt x="4456748" y="5031614"/>
                    <a:pt x="4457320" y="5057141"/>
                    <a:pt x="4456937" y="5082670"/>
                  </a:cubicBezTo>
                  <a:cubicBezTo>
                    <a:pt x="4456748" y="5091052"/>
                    <a:pt x="4455986" y="5099245"/>
                    <a:pt x="4455603" y="5107627"/>
                  </a:cubicBezTo>
                  <a:cubicBezTo>
                    <a:pt x="4455223" y="5115057"/>
                    <a:pt x="4453508" y="5122867"/>
                    <a:pt x="4454840" y="5129916"/>
                  </a:cubicBezTo>
                  <a:cubicBezTo>
                    <a:pt x="4459605" y="5155445"/>
                    <a:pt x="4467415" y="5180591"/>
                    <a:pt x="4470464" y="5206308"/>
                  </a:cubicBezTo>
                  <a:cubicBezTo>
                    <a:pt x="4473130" y="5228597"/>
                    <a:pt x="4469511" y="5251650"/>
                    <a:pt x="4471415" y="5274129"/>
                  </a:cubicBezTo>
                  <a:cubicBezTo>
                    <a:pt x="4474653" y="5313754"/>
                    <a:pt x="4480369" y="5353379"/>
                    <a:pt x="4483990" y="5393005"/>
                  </a:cubicBezTo>
                  <a:cubicBezTo>
                    <a:pt x="4484752" y="5401579"/>
                    <a:pt x="4479988" y="5410531"/>
                    <a:pt x="4479607" y="5419295"/>
                  </a:cubicBezTo>
                  <a:cubicBezTo>
                    <a:pt x="4478656" y="5446728"/>
                    <a:pt x="4478464" y="5474161"/>
                    <a:pt x="4477894" y="5501594"/>
                  </a:cubicBezTo>
                  <a:cubicBezTo>
                    <a:pt x="4477702" y="5517215"/>
                    <a:pt x="4478273" y="5533027"/>
                    <a:pt x="4476560" y="5548460"/>
                  </a:cubicBezTo>
                  <a:cubicBezTo>
                    <a:pt x="4474273" y="5568842"/>
                    <a:pt x="4470844" y="5587321"/>
                    <a:pt x="4485703" y="5606372"/>
                  </a:cubicBezTo>
                  <a:cubicBezTo>
                    <a:pt x="4508755" y="5635711"/>
                    <a:pt x="4499801" y="5673050"/>
                    <a:pt x="4505134" y="5706959"/>
                  </a:cubicBezTo>
                  <a:cubicBezTo>
                    <a:pt x="4506468" y="5715723"/>
                    <a:pt x="4506659" y="5724678"/>
                    <a:pt x="4508183" y="5733440"/>
                  </a:cubicBezTo>
                  <a:cubicBezTo>
                    <a:pt x="4511041" y="5749634"/>
                    <a:pt x="4514279" y="5765635"/>
                    <a:pt x="4517519" y="5781830"/>
                  </a:cubicBezTo>
                  <a:cubicBezTo>
                    <a:pt x="4518089" y="5784686"/>
                    <a:pt x="4518281" y="5787924"/>
                    <a:pt x="4519234" y="5790592"/>
                  </a:cubicBezTo>
                  <a:cubicBezTo>
                    <a:pt x="4527233" y="5815169"/>
                    <a:pt x="4536378" y="5839361"/>
                    <a:pt x="4542855" y="5864318"/>
                  </a:cubicBezTo>
                  <a:cubicBezTo>
                    <a:pt x="4546095" y="5876511"/>
                    <a:pt x="4546476" y="5890037"/>
                    <a:pt x="4544759" y="5902610"/>
                  </a:cubicBezTo>
                  <a:cubicBezTo>
                    <a:pt x="4539808" y="5939377"/>
                    <a:pt x="4537712" y="5975764"/>
                    <a:pt x="4544951" y="6012723"/>
                  </a:cubicBezTo>
                  <a:cubicBezTo>
                    <a:pt x="4547808" y="6027392"/>
                    <a:pt x="4543045" y="6043776"/>
                    <a:pt x="4541332" y="6059397"/>
                  </a:cubicBezTo>
                  <a:cubicBezTo>
                    <a:pt x="4536759" y="6096736"/>
                    <a:pt x="4531805" y="6134075"/>
                    <a:pt x="4527426" y="6171605"/>
                  </a:cubicBezTo>
                  <a:cubicBezTo>
                    <a:pt x="4524758" y="6195037"/>
                    <a:pt x="4523234" y="6218660"/>
                    <a:pt x="4520568" y="6242093"/>
                  </a:cubicBezTo>
                  <a:cubicBezTo>
                    <a:pt x="4517327" y="6269144"/>
                    <a:pt x="4512375" y="6296005"/>
                    <a:pt x="4509706" y="6323058"/>
                  </a:cubicBezTo>
                  <a:cubicBezTo>
                    <a:pt x="4506659" y="6353919"/>
                    <a:pt x="4506089" y="6384972"/>
                    <a:pt x="4502848" y="6415833"/>
                  </a:cubicBezTo>
                  <a:cubicBezTo>
                    <a:pt x="4496563" y="6472225"/>
                    <a:pt x="4489132" y="6528424"/>
                    <a:pt x="4482084" y="6584812"/>
                  </a:cubicBezTo>
                  <a:cubicBezTo>
                    <a:pt x="4475226" y="6639488"/>
                    <a:pt x="4469129" y="6694164"/>
                    <a:pt x="4460557" y="6748458"/>
                  </a:cubicBezTo>
                  <a:cubicBezTo>
                    <a:pt x="4456937" y="6771319"/>
                    <a:pt x="4447030" y="6793035"/>
                    <a:pt x="4441507" y="6815516"/>
                  </a:cubicBezTo>
                  <a:lnTo>
                    <a:pt x="4431806" y="6858001"/>
                  </a:lnTo>
                  <a:lnTo>
                    <a:pt x="4259554" y="6858001"/>
                  </a:lnTo>
                  <a:lnTo>
                    <a:pt x="4259554" y="6858002"/>
                  </a:lnTo>
                  <a:lnTo>
                    <a:pt x="0" y="6858002"/>
                  </a:lnTo>
                  <a:lnTo>
                    <a:pt x="0" y="2"/>
                  </a:lnTo>
                  <a:lnTo>
                    <a:pt x="3766492" y="1"/>
                  </a:lnTo>
                  <a:lnTo>
                    <a:pt x="3769210" y="21486"/>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2" name="Group 11">
              <a:extLst>
                <a:ext uri="{FF2B5EF4-FFF2-40B4-BE49-F238E27FC236}">
                  <a16:creationId xmlns:a16="http://schemas.microsoft.com/office/drawing/2014/main" id="{1BCD9601-1F44-4E40-998C-1B256DAE946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2"/>
              <a:chOff x="3697284" y="-1"/>
              <a:chExt cx="884241" cy="6858002"/>
            </a:xfrm>
          </p:grpSpPr>
          <p:grpSp>
            <p:nvGrpSpPr>
              <p:cNvPr id="13" name="Group 12">
                <a:extLst>
                  <a:ext uri="{FF2B5EF4-FFF2-40B4-BE49-F238E27FC236}">
                    <a16:creationId xmlns:a16="http://schemas.microsoft.com/office/drawing/2014/main" id="{1A1CA4E9-12FA-47EB-8471-25E8D55152C9}"/>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solidFill>
                <a:srgbClr val="FFFFFF"/>
              </a:solidFill>
              <a:effectLst/>
            </p:grpSpPr>
            <p:sp>
              <p:nvSpPr>
                <p:cNvPr id="17" name="Freeform: Shape 16">
                  <a:extLst>
                    <a:ext uri="{FF2B5EF4-FFF2-40B4-BE49-F238E27FC236}">
                      <a16:creationId xmlns:a16="http://schemas.microsoft.com/office/drawing/2014/main" id="{E13A9BF0-334C-4457-A635-9CA4877EAA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FF05821A-8598-44E4-A18C-538D5331E4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4" name="Group 13">
                <a:extLst>
                  <a:ext uri="{FF2B5EF4-FFF2-40B4-BE49-F238E27FC236}">
                    <a16:creationId xmlns:a16="http://schemas.microsoft.com/office/drawing/2014/main" id="{8A4ECC81-E17F-4F87-9A0B-398363A864A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0"/>
                <a:ext cx="884241" cy="6858001"/>
                <a:chOff x="3697284" y="-1"/>
                <a:chExt cx="884241" cy="6858001"/>
              </a:xfrm>
              <a:blipFill>
                <a:blip r:embed="rId4">
                  <a:alphaModFix amt="57000"/>
                </a:blip>
                <a:tile tx="0" ty="0" sx="100000" sy="100000" flip="none" algn="tl"/>
              </a:blipFill>
              <a:effectLst/>
            </p:grpSpPr>
            <p:sp>
              <p:nvSpPr>
                <p:cNvPr id="15" name="Freeform: Shape 14">
                  <a:extLst>
                    <a:ext uri="{FF2B5EF4-FFF2-40B4-BE49-F238E27FC236}">
                      <a16:creationId xmlns:a16="http://schemas.microsoft.com/office/drawing/2014/main" id="{1FBBD7D8-A895-40D0-A53D-DEDF495B2F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BA602493-BC70-48CF-BDBA-88A8662274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spTree>
    <p:extLst>
      <p:ext uri="{BB962C8B-B14F-4D97-AF65-F5344CB8AC3E}">
        <p14:creationId xmlns:p14="http://schemas.microsoft.com/office/powerpoint/2010/main" val="36406661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tekst&#10;&#10;Automatisch gegenereerde beschrijving">
            <a:extLst>
              <a:ext uri="{FF2B5EF4-FFF2-40B4-BE49-F238E27FC236}">
                <a16:creationId xmlns:a16="http://schemas.microsoft.com/office/drawing/2014/main" id="{7ED347E6-4E91-FF63-1D45-77EBA7368B9E}"/>
              </a:ext>
            </a:extLst>
          </p:cNvPr>
          <p:cNvPicPr>
            <a:picLocks noChangeAspect="1"/>
          </p:cNvPicPr>
          <p:nvPr/>
        </p:nvPicPr>
        <p:blipFill rotWithShape="1">
          <a:blip r:embed="rId3"/>
          <a:srcRect t="25747" b="3954"/>
          <a:stretch/>
        </p:blipFill>
        <p:spPr>
          <a:xfrm>
            <a:off x="20" y="1282"/>
            <a:ext cx="12191980" cy="6856718"/>
          </a:xfrm>
          <a:prstGeom prst="rect">
            <a:avLst/>
          </a:prstGeom>
        </p:spPr>
      </p:pic>
    </p:spTree>
    <p:extLst>
      <p:ext uri="{BB962C8B-B14F-4D97-AF65-F5344CB8AC3E}">
        <p14:creationId xmlns:p14="http://schemas.microsoft.com/office/powerpoint/2010/main" val="6357582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Afbeelding 3" descr="Dashboard.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20623" y="0"/>
            <a:ext cx="9144000" cy="6858000"/>
          </a:xfrm>
          <a:prstGeom prst="rect">
            <a:avLst/>
          </a:prstGeom>
        </p:spPr>
      </p:pic>
      <p:sp>
        <p:nvSpPr>
          <p:cNvPr id="5" name="Wolkvormige toelichting 4"/>
          <p:cNvSpPr/>
          <p:nvPr/>
        </p:nvSpPr>
        <p:spPr>
          <a:xfrm>
            <a:off x="4602487" y="4049570"/>
            <a:ext cx="1863656" cy="1169001"/>
          </a:xfrm>
          <a:prstGeom prst="cloudCallout">
            <a:avLst/>
          </a:prstGeom>
          <a:ln/>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white"/>
                </a:solidFill>
                <a:effectLst/>
                <a:uLnTx/>
                <a:uFillTx/>
                <a:latin typeface="Calibri" panose="020F0502020204030204"/>
                <a:ea typeface="+mn-ea"/>
                <a:cs typeface="+mn-cs"/>
              </a:rPr>
              <a:t>Kun je harder gaan?</a:t>
            </a:r>
          </a:p>
        </p:txBody>
      </p:sp>
      <p:sp>
        <p:nvSpPr>
          <p:cNvPr id="6" name="Wolkvormige toelichting 5"/>
          <p:cNvSpPr/>
          <p:nvPr/>
        </p:nvSpPr>
        <p:spPr>
          <a:xfrm>
            <a:off x="5426676" y="1267869"/>
            <a:ext cx="3222571" cy="1214905"/>
          </a:xfrm>
          <a:prstGeom prst="cloudCallout">
            <a:avLst>
              <a:gd name="adj1" fmla="val -15766"/>
              <a:gd name="adj2" fmla="val 67876"/>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white"/>
                </a:solidFill>
                <a:effectLst/>
                <a:uLnTx/>
                <a:uFillTx/>
                <a:latin typeface="Calibri" panose="020F0502020204030204"/>
                <a:ea typeface="+mn-ea"/>
                <a:cs typeface="+mn-cs"/>
              </a:rPr>
              <a:t>Wat is je bestemming?</a:t>
            </a:r>
          </a:p>
        </p:txBody>
      </p:sp>
      <p:sp>
        <p:nvSpPr>
          <p:cNvPr id="7" name="Wolkvormige toelichting 6"/>
          <p:cNvSpPr/>
          <p:nvPr/>
        </p:nvSpPr>
        <p:spPr>
          <a:xfrm>
            <a:off x="4915420" y="5308334"/>
            <a:ext cx="2106387" cy="1013485"/>
          </a:xfrm>
          <a:prstGeom prst="cloudCallout">
            <a:avLst>
              <a:gd name="adj1" fmla="val 2985"/>
              <a:gd name="adj2" fmla="val 83145"/>
            </a:avLst>
          </a:prstGeom>
          <a:ln/>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white"/>
                </a:solidFill>
                <a:effectLst/>
                <a:uLnTx/>
                <a:uFillTx/>
                <a:latin typeface="Calibri" panose="020F0502020204030204"/>
                <a:ea typeface="+mn-ea"/>
                <a:cs typeface="+mn-cs"/>
              </a:rPr>
              <a:t>Wat remt je af?</a:t>
            </a:r>
          </a:p>
        </p:txBody>
      </p:sp>
      <p:sp>
        <p:nvSpPr>
          <p:cNvPr id="10" name="Tekstvak 9"/>
          <p:cNvSpPr txBox="1"/>
          <p:nvPr/>
        </p:nvSpPr>
        <p:spPr>
          <a:xfrm>
            <a:off x="1727918" y="6196823"/>
            <a:ext cx="403677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800" b="0" i="0" u="none" strike="noStrike" kern="1200" cap="none" spc="0" normalizeH="0" baseline="0" noProof="0" dirty="0">
                <a:ln>
                  <a:noFill/>
                </a:ln>
                <a:solidFill>
                  <a:prstClr val="white"/>
                </a:solidFill>
                <a:effectLst/>
                <a:uLnTx/>
                <a:uFillTx/>
                <a:latin typeface="Calibri" panose="020F0502020204030204"/>
                <a:ea typeface="+mn-ea"/>
                <a:cs typeface="+mn-cs"/>
              </a:rPr>
              <a:t>ZELF ACHTER HET STUUR</a:t>
            </a:r>
          </a:p>
        </p:txBody>
      </p:sp>
      <p:sp>
        <p:nvSpPr>
          <p:cNvPr id="8" name="Tekstvak 7"/>
          <p:cNvSpPr txBox="1"/>
          <p:nvPr/>
        </p:nvSpPr>
        <p:spPr>
          <a:xfrm>
            <a:off x="2002728" y="0"/>
            <a:ext cx="834503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800" b="1" i="0" u="none" strike="noStrike" kern="1200" cap="none" spc="0" normalizeH="0" baseline="0" noProof="0" dirty="0">
                <a:ln>
                  <a:noFill/>
                </a:ln>
                <a:solidFill>
                  <a:prstClr val="white"/>
                </a:solidFill>
                <a:effectLst/>
                <a:uLnTx/>
                <a:uFillTx/>
                <a:latin typeface="Calibri" panose="020F0502020204030204"/>
                <a:ea typeface="+mn-ea"/>
                <a:cs typeface="+mn-cs"/>
              </a:rPr>
              <a:t>Iedereen is chauffeur op zijn eigen weg door het leven</a:t>
            </a:r>
          </a:p>
        </p:txBody>
      </p:sp>
      <p:sp>
        <p:nvSpPr>
          <p:cNvPr id="11" name="Wolk 10"/>
          <p:cNvSpPr/>
          <p:nvPr/>
        </p:nvSpPr>
        <p:spPr>
          <a:xfrm>
            <a:off x="7445430" y="4771697"/>
            <a:ext cx="3222571" cy="1948346"/>
          </a:xfrm>
          <a:prstGeom prst="cloud">
            <a:avLst/>
          </a:prstGeom>
          <a:ln/>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400" b="0" i="1" u="none" strike="noStrike" kern="1200" cap="none" spc="0" normalizeH="0" baseline="0" noProof="0" dirty="0">
                <a:ln>
                  <a:noFill/>
                </a:ln>
                <a:solidFill>
                  <a:prstClr val="white"/>
                </a:solidFill>
                <a:effectLst/>
                <a:uLnTx/>
                <a:uFillTx/>
                <a:latin typeface="Calibri" panose="020F0502020204030204"/>
                <a:ea typeface="+mn-ea"/>
                <a:cs typeface="+mn-cs"/>
              </a:rPr>
              <a:t>Begeleider als </a:t>
            </a:r>
            <a:r>
              <a:rPr kumimoji="0" lang="nl-NL" sz="2400" b="0" i="1" u="none" strike="noStrike" kern="1200" cap="none" spc="0" normalizeH="0" baseline="0" noProof="0" dirty="0" err="1">
                <a:ln>
                  <a:noFill/>
                </a:ln>
                <a:solidFill>
                  <a:prstClr val="white"/>
                </a:solidFill>
                <a:effectLst/>
                <a:uLnTx/>
                <a:uFillTx/>
                <a:latin typeface="Calibri" panose="020F0502020204030204"/>
                <a:ea typeface="+mn-ea"/>
                <a:cs typeface="+mn-cs"/>
              </a:rPr>
              <a:t>rij-instructeur</a:t>
            </a:r>
            <a:endParaRPr kumimoji="0" lang="nl-NL" sz="2400" b="0" i="1"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Tekstvak 8"/>
          <p:cNvSpPr txBox="1"/>
          <p:nvPr/>
        </p:nvSpPr>
        <p:spPr>
          <a:xfrm rot="2750171">
            <a:off x="4030539" y="2149189"/>
            <a:ext cx="91969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srgbClr val="B9CDE5"/>
                </a:solidFill>
                <a:effectLst/>
                <a:uLnTx/>
                <a:uFillTx/>
                <a:latin typeface="Calibri" panose="020F0502020204030204"/>
                <a:ea typeface="+mn-ea"/>
                <a:cs typeface="+mn-cs"/>
              </a:rPr>
              <a:t>Baan</a:t>
            </a:r>
          </a:p>
        </p:txBody>
      </p:sp>
      <p:sp>
        <p:nvSpPr>
          <p:cNvPr id="15" name="Tekstvak 14"/>
          <p:cNvSpPr txBox="1"/>
          <p:nvPr/>
        </p:nvSpPr>
        <p:spPr>
          <a:xfrm rot="18708155">
            <a:off x="1311085" y="2405851"/>
            <a:ext cx="208255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srgbClr val="4472C4">
                    <a:lumMod val="40000"/>
                    <a:lumOff val="60000"/>
                  </a:srgbClr>
                </a:solidFill>
                <a:effectLst/>
                <a:uLnTx/>
                <a:uFillTx/>
                <a:latin typeface="Calibri" panose="020F0502020204030204"/>
                <a:ea typeface="+mn-ea"/>
                <a:cs typeface="+mn-cs"/>
              </a:rPr>
              <a:t>‘mijn eigen ding’’</a:t>
            </a:r>
          </a:p>
        </p:txBody>
      </p:sp>
      <p:sp>
        <p:nvSpPr>
          <p:cNvPr id="16" name="Pijl links en rechts 15"/>
          <p:cNvSpPr/>
          <p:nvPr/>
        </p:nvSpPr>
        <p:spPr>
          <a:xfrm>
            <a:off x="3033649" y="1802863"/>
            <a:ext cx="822960" cy="548640"/>
          </a:xfrm>
          <a:prstGeom prst="leftRightArrow">
            <a:avLst/>
          </a:prstGeom>
          <a:ln/>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kstvak 11"/>
          <p:cNvSpPr txBox="1"/>
          <p:nvPr/>
        </p:nvSpPr>
        <p:spPr>
          <a:xfrm>
            <a:off x="3033649" y="1433531"/>
            <a:ext cx="114193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srgbClr val="4472C4"/>
                </a:solidFill>
                <a:effectLst/>
                <a:uLnTx/>
                <a:uFillTx/>
                <a:latin typeface="Calibri" panose="020F0502020204030204"/>
                <a:ea typeface="+mn-ea"/>
                <a:cs typeface="+mn-cs"/>
              </a:rPr>
              <a:t>Opleiding</a:t>
            </a:r>
          </a:p>
        </p:txBody>
      </p:sp>
    </p:spTree>
    <p:extLst>
      <p:ext uri="{BB962C8B-B14F-4D97-AF65-F5344CB8AC3E}">
        <p14:creationId xmlns:p14="http://schemas.microsoft.com/office/powerpoint/2010/main" val="747123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11" grpId="0" animBg="1"/>
      <p:bldP spid="9" grpId="0"/>
      <p:bldP spid="15" grpId="0"/>
      <p:bldP spid="16" grpId="0" animBg="1"/>
      <p:bldP spid="12"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Een kleurrijke berg garens met een gloeilamp van geel garen">
            <a:extLst>
              <a:ext uri="{FF2B5EF4-FFF2-40B4-BE49-F238E27FC236}">
                <a16:creationId xmlns:a16="http://schemas.microsoft.com/office/drawing/2014/main" id="{14C4DC40-80D8-AE3F-A02F-BFFE78D081A5}"/>
              </a:ext>
            </a:extLst>
          </p:cNvPr>
          <p:cNvPicPr>
            <a:picLocks noChangeAspect="1"/>
          </p:cNvPicPr>
          <p:nvPr/>
        </p:nvPicPr>
        <p:blipFill rotWithShape="1">
          <a:blip r:embed="rId3"/>
          <a:srcRect r="5882" b="-1"/>
          <a:stretch/>
        </p:blipFill>
        <p:spPr>
          <a:xfrm>
            <a:off x="1" y="10"/>
            <a:ext cx="9669642" cy="6857990"/>
          </a:xfrm>
          <a:prstGeom prst="rect">
            <a:avLst/>
          </a:prstGeom>
        </p:spPr>
      </p:pic>
      <p:sp>
        <p:nvSpPr>
          <p:cNvPr id="17" name="Rectangle 16">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200E8531-9F6D-7C78-6962-5842045F7DEA}"/>
              </a:ext>
            </a:extLst>
          </p:cNvPr>
          <p:cNvSpPr>
            <a:spLocks noGrp="1"/>
          </p:cNvSpPr>
          <p:nvPr>
            <p:ph type="title"/>
          </p:nvPr>
        </p:nvSpPr>
        <p:spPr>
          <a:xfrm>
            <a:off x="7531610" y="365125"/>
            <a:ext cx="3822189" cy="1899912"/>
          </a:xfrm>
        </p:spPr>
        <p:txBody>
          <a:bodyPr>
            <a:normAutofit/>
          </a:bodyPr>
          <a:lstStyle/>
          <a:p>
            <a:r>
              <a:rPr lang="nl-NL" sz="4000"/>
              <a:t>Hoe dan wel?</a:t>
            </a:r>
          </a:p>
        </p:txBody>
      </p:sp>
      <p:sp>
        <p:nvSpPr>
          <p:cNvPr id="3" name="Tijdelijke aanduiding voor inhoud 2">
            <a:extLst>
              <a:ext uri="{FF2B5EF4-FFF2-40B4-BE49-F238E27FC236}">
                <a16:creationId xmlns:a16="http://schemas.microsoft.com/office/drawing/2014/main" id="{F8BEDC73-2466-FB89-1004-6DEFB1CADDA6}"/>
              </a:ext>
            </a:extLst>
          </p:cNvPr>
          <p:cNvSpPr>
            <a:spLocks noGrp="1"/>
          </p:cNvSpPr>
          <p:nvPr>
            <p:ph idx="1"/>
          </p:nvPr>
        </p:nvSpPr>
        <p:spPr>
          <a:xfrm>
            <a:off x="7531610" y="2434201"/>
            <a:ext cx="3822189" cy="3742762"/>
          </a:xfrm>
        </p:spPr>
        <p:txBody>
          <a:bodyPr>
            <a:normAutofit/>
          </a:bodyPr>
          <a:lstStyle/>
          <a:p>
            <a:r>
              <a:rPr lang="nl-NL" sz="2000" i="1" dirty="0"/>
              <a:t>Team vormen</a:t>
            </a:r>
          </a:p>
          <a:p>
            <a:r>
              <a:rPr lang="nl-NL" sz="2000" i="1" dirty="0"/>
              <a:t>Echte gesprekken</a:t>
            </a:r>
          </a:p>
          <a:p>
            <a:r>
              <a:rPr lang="nl-NL" sz="2000" i="1" dirty="0"/>
              <a:t>Gezamenlijk doel</a:t>
            </a:r>
          </a:p>
          <a:p>
            <a:r>
              <a:rPr lang="nl-NL" sz="2000" i="1" dirty="0"/>
              <a:t>Passende interventielogica</a:t>
            </a:r>
          </a:p>
        </p:txBody>
      </p:sp>
    </p:spTree>
    <p:extLst>
      <p:ext uri="{BB962C8B-B14F-4D97-AF65-F5344CB8AC3E}">
        <p14:creationId xmlns:p14="http://schemas.microsoft.com/office/powerpoint/2010/main" val="24281165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Afbeelding 2" descr="Afbeelding met buiten, water&#10;&#10;Automatisch gegenereerde beschrijving">
            <a:extLst>
              <a:ext uri="{FF2B5EF4-FFF2-40B4-BE49-F238E27FC236}">
                <a16:creationId xmlns:a16="http://schemas.microsoft.com/office/drawing/2014/main" id="{5794893A-5F79-48B0-C443-D66FE7248DB0}"/>
              </a:ext>
            </a:extLst>
          </p:cNvPr>
          <p:cNvPicPr>
            <a:picLocks noChangeAspect="1"/>
          </p:cNvPicPr>
          <p:nvPr/>
        </p:nvPicPr>
        <p:blipFill rotWithShape="1">
          <a:blip r:embed="rId3"/>
          <a:srcRect t="15988" b="9026"/>
          <a:stretch/>
        </p:blipFill>
        <p:spPr>
          <a:xfrm>
            <a:off x="20" y="1282"/>
            <a:ext cx="12191980" cy="6856718"/>
          </a:xfrm>
          <a:prstGeom prst="rect">
            <a:avLst/>
          </a:prstGeom>
        </p:spPr>
      </p:pic>
    </p:spTree>
    <p:extLst>
      <p:ext uri="{BB962C8B-B14F-4D97-AF65-F5344CB8AC3E}">
        <p14:creationId xmlns:p14="http://schemas.microsoft.com/office/powerpoint/2010/main" val="9844617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EF526DD0-5E46-40B7-AEF1-9B26256CFB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1" y="0"/>
            <a:ext cx="12191996" cy="6858000"/>
          </a:xfrm>
          <a:prstGeom prst="rect">
            <a:avLst/>
          </a:prstGeom>
          <a:ln w="0">
            <a:noFill/>
            <a:prstDash val="solid"/>
            <a:round/>
            <a:headEnd/>
            <a:tailEnd/>
          </a:ln>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7" name="Group 26">
            <a:extLst>
              <a:ext uri="{FF2B5EF4-FFF2-40B4-BE49-F238E27FC236}">
                <a16:creationId xmlns:a16="http://schemas.microsoft.com/office/drawing/2014/main" id="{B7E4032D-4110-4963-82B8-8A1B1BF4B66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0"/>
            <a:ext cx="4273199" cy="6858000"/>
            <a:chOff x="1" y="0"/>
            <a:chExt cx="4273199" cy="6858000"/>
          </a:xfrm>
        </p:grpSpPr>
        <p:sp>
          <p:nvSpPr>
            <p:cNvPr id="30" name="Rectangle 27">
              <a:extLst>
                <a:ext uri="{FF2B5EF4-FFF2-40B4-BE49-F238E27FC236}">
                  <a16:creationId xmlns:a16="http://schemas.microsoft.com/office/drawing/2014/main" id="{66796880-E7D7-485E-A6D1-908B811A14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ltGray">
            <a:xfrm>
              <a:off x="1" y="0"/>
              <a:ext cx="4273199" cy="6858000"/>
            </a:xfrm>
            <a:prstGeom prst="rect">
              <a:avLst/>
            </a:prstGeom>
            <a:solidFill>
              <a:srgbClr val="FFFFFF"/>
            </a:solidFill>
            <a:ln w="0">
              <a:noFill/>
              <a:prstDash val="solid"/>
              <a:round/>
              <a:headEnd/>
              <a:tailEnd/>
            </a:ln>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AC97B103-7494-4650-82C0-FC9F8D2723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ltGray">
            <a:xfrm>
              <a:off x="1" y="0"/>
              <a:ext cx="4273199" cy="6858000"/>
            </a:xfrm>
            <a:prstGeom prst="rect">
              <a:avLst/>
            </a:prstGeom>
            <a:solidFill>
              <a:schemeClr val="accent1">
                <a:lumMod val="50000"/>
                <a:alpha val="25000"/>
              </a:schemeClr>
            </a:solidFill>
            <a:ln w="0">
              <a:noFill/>
              <a:prstDash val="solid"/>
              <a:round/>
              <a:headEnd/>
              <a:tailEnd/>
            </a:ln>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2" name="Titel 1">
            <a:extLst>
              <a:ext uri="{FF2B5EF4-FFF2-40B4-BE49-F238E27FC236}">
                <a16:creationId xmlns:a16="http://schemas.microsoft.com/office/drawing/2014/main" id="{7D7DA2DA-950A-E04A-B0A6-6C973AA7A0EF}"/>
              </a:ext>
            </a:extLst>
          </p:cNvPr>
          <p:cNvSpPr>
            <a:spLocks noGrp="1"/>
          </p:cNvSpPr>
          <p:nvPr>
            <p:ph type="title"/>
          </p:nvPr>
        </p:nvSpPr>
        <p:spPr>
          <a:xfrm>
            <a:off x="1251677" y="619125"/>
            <a:ext cx="2652413" cy="5619749"/>
          </a:xfrm>
        </p:spPr>
        <p:txBody>
          <a:bodyPr anchor="ctr">
            <a:normAutofit/>
          </a:bodyPr>
          <a:lstStyle/>
          <a:p>
            <a:r>
              <a:rPr lang="nl-NL" sz="3100">
                <a:solidFill>
                  <a:srgbClr val="000000"/>
                </a:solidFill>
              </a:rPr>
              <a:t>Wat werkt in psychotherapie en coaching?</a:t>
            </a:r>
          </a:p>
        </p:txBody>
      </p:sp>
      <p:grpSp>
        <p:nvGrpSpPr>
          <p:cNvPr id="31" name="Group 30">
            <a:extLst>
              <a:ext uri="{FF2B5EF4-FFF2-40B4-BE49-F238E27FC236}">
                <a16:creationId xmlns:a16="http://schemas.microsoft.com/office/drawing/2014/main" id="{5D133F51-4E9D-4F0B-A452-875C6A52B62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885825" cy="6858000"/>
            <a:chOff x="0" y="0"/>
            <a:chExt cx="885825" cy="6858000"/>
          </a:xfrm>
        </p:grpSpPr>
        <p:sp>
          <p:nvSpPr>
            <p:cNvPr id="32" name="Freeform 6">
              <a:extLst>
                <a:ext uri="{FF2B5EF4-FFF2-40B4-BE49-F238E27FC236}">
                  <a16:creationId xmlns:a16="http://schemas.microsoft.com/office/drawing/2014/main" id="{BDC8164B-5FC0-4CBD-B7AE-0CB8780FFC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rgbClr val="000000"/>
            </a:solidFill>
            <a:ln w="0">
              <a:noFill/>
              <a:prstDash val="solid"/>
              <a:round/>
              <a:headEnd/>
              <a:tailEnd/>
            </a:ln>
          </p:spPr>
        </p:sp>
        <p:sp>
          <p:nvSpPr>
            <p:cNvPr id="33" name="Freeform 6">
              <a:extLst>
                <a:ext uri="{FF2B5EF4-FFF2-40B4-BE49-F238E27FC236}">
                  <a16:creationId xmlns:a16="http://schemas.microsoft.com/office/drawing/2014/main" id="{DF21B6AB-8AF5-4823-92E3-F33B9EAEF6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accent1">
                <a:lumMod val="50000"/>
                <a:alpha val="25000"/>
              </a:schemeClr>
            </a:solidFill>
            <a:ln w="0">
              <a:noFill/>
              <a:prstDash val="solid"/>
              <a:round/>
              <a:headEnd/>
              <a:tailEnd/>
            </a:ln>
          </p:spPr>
        </p:sp>
      </p:grpSp>
      <p:sp>
        <p:nvSpPr>
          <p:cNvPr id="3" name="Tijdelijke aanduiding voor inhoud 2">
            <a:extLst>
              <a:ext uri="{FF2B5EF4-FFF2-40B4-BE49-F238E27FC236}">
                <a16:creationId xmlns:a16="http://schemas.microsoft.com/office/drawing/2014/main" id="{D7FCB05B-6160-554A-9775-6D5E14A14E19}"/>
              </a:ext>
            </a:extLst>
          </p:cNvPr>
          <p:cNvSpPr>
            <a:spLocks noGrp="1"/>
          </p:cNvSpPr>
          <p:nvPr>
            <p:ph idx="1"/>
          </p:nvPr>
        </p:nvSpPr>
        <p:spPr>
          <a:xfrm>
            <a:off x="4916250" y="619125"/>
            <a:ext cx="6508987" cy="5619750"/>
          </a:xfrm>
        </p:spPr>
        <p:txBody>
          <a:bodyPr anchor="ctr">
            <a:normAutofit/>
          </a:bodyPr>
          <a:lstStyle/>
          <a:p>
            <a:r>
              <a:rPr lang="nl-NL" sz="2000" dirty="0">
                <a:solidFill>
                  <a:schemeClr val="tx1">
                    <a:alpha val="60000"/>
                  </a:schemeClr>
                </a:solidFill>
              </a:rPr>
              <a:t>Kijken naar oplossingen is effectiever dan kijken naar problemen. Herstelgericht werken is effectiever dan diagnosticeren en behandelen.</a:t>
            </a:r>
          </a:p>
          <a:p>
            <a:r>
              <a:rPr lang="nl-NL" sz="2000" dirty="0">
                <a:solidFill>
                  <a:schemeClr val="tx1">
                    <a:alpha val="60000"/>
                  </a:schemeClr>
                </a:solidFill>
              </a:rPr>
              <a:t>Daarbinnen bepalen drie ontwikkellijnen succes:</a:t>
            </a:r>
          </a:p>
          <a:p>
            <a:endParaRPr lang="nl-NL" sz="2000" dirty="0">
              <a:solidFill>
                <a:schemeClr val="tx1">
                  <a:alpha val="60000"/>
                </a:schemeClr>
              </a:solidFill>
            </a:endParaRPr>
          </a:p>
          <a:p>
            <a:pPr marL="0" indent="0">
              <a:buNone/>
            </a:pPr>
            <a:r>
              <a:rPr lang="nl-NL" sz="2000" i="1" dirty="0">
                <a:solidFill>
                  <a:schemeClr val="tx1">
                    <a:alpha val="60000"/>
                  </a:schemeClr>
                </a:solidFill>
              </a:rPr>
              <a:t>Common factors</a:t>
            </a:r>
          </a:p>
          <a:p>
            <a:pPr marL="514350" indent="-514350">
              <a:buFont typeface="+mj-lt"/>
              <a:buAutoNum type="arabicPeriod"/>
            </a:pPr>
            <a:r>
              <a:rPr lang="nl-NL" sz="2000" dirty="0">
                <a:solidFill>
                  <a:schemeClr val="tx1">
                    <a:alpha val="60000"/>
                  </a:schemeClr>
                </a:solidFill>
              </a:rPr>
              <a:t>De mate waarin een cliënt de relatie als echt gaat ervaren</a:t>
            </a:r>
          </a:p>
          <a:p>
            <a:pPr marL="514350" indent="-514350">
              <a:buFont typeface="+mj-lt"/>
              <a:buAutoNum type="arabicPeriod"/>
            </a:pPr>
            <a:r>
              <a:rPr lang="nl-NL" sz="2000" dirty="0">
                <a:solidFill>
                  <a:schemeClr val="tx1">
                    <a:alpha val="60000"/>
                  </a:schemeClr>
                </a:solidFill>
              </a:rPr>
              <a:t>Positieve verwachtingen en een gezamenlijk doel</a:t>
            </a:r>
          </a:p>
          <a:p>
            <a:pPr marL="0" indent="0">
              <a:buNone/>
            </a:pPr>
            <a:r>
              <a:rPr lang="nl-NL" sz="2000" i="1" dirty="0">
                <a:solidFill>
                  <a:schemeClr val="tx1">
                    <a:alpha val="60000"/>
                  </a:schemeClr>
                </a:solidFill>
              </a:rPr>
              <a:t>Maatwerk</a:t>
            </a:r>
          </a:p>
          <a:p>
            <a:pPr marL="514350" indent="-514350">
              <a:buFont typeface="+mj-lt"/>
              <a:buAutoNum type="arabicPeriod" startAt="3"/>
            </a:pPr>
            <a:r>
              <a:rPr lang="nl-NL" sz="2000" dirty="0">
                <a:solidFill>
                  <a:schemeClr val="tx1">
                    <a:alpha val="60000"/>
                  </a:schemeClr>
                </a:solidFill>
              </a:rPr>
              <a:t>Een interventie moet aansluiten bij hoe iemand in het leven staat</a:t>
            </a:r>
          </a:p>
        </p:txBody>
      </p:sp>
    </p:spTree>
    <p:extLst>
      <p:ext uri="{BB962C8B-B14F-4D97-AF65-F5344CB8AC3E}">
        <p14:creationId xmlns:p14="http://schemas.microsoft.com/office/powerpoint/2010/main" val="49241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97D172DE-30F3-4349-8CF1-E0694D7C3E71}"/>
              </a:ext>
            </a:extLst>
          </p:cNvPr>
          <p:cNvSpPr txBox="1"/>
          <p:nvPr/>
        </p:nvSpPr>
        <p:spPr>
          <a:xfrm>
            <a:off x="557204" y="141875"/>
            <a:ext cx="574040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3200" b="0" i="0" u="none" strike="noStrike" kern="1200" cap="none" spc="0" normalizeH="0" baseline="0" noProof="0" dirty="0" err="1">
                <a:ln>
                  <a:noFill/>
                </a:ln>
                <a:solidFill>
                  <a:prstClr val="black"/>
                </a:solidFill>
                <a:effectLst/>
                <a:uLnTx/>
                <a:uFillTx/>
                <a:latin typeface="Liberation Sans" panose="020B0604020202020204" pitchFamily="34" charset="0"/>
                <a:ea typeface="+mn-ea"/>
                <a:cs typeface="+mn-cs"/>
              </a:rPr>
              <a:t>Capability</a:t>
            </a:r>
            <a:r>
              <a:rPr kumimoji="0" lang="nl-NL" sz="3200" b="0" i="0" u="none" strike="noStrike" kern="1200" cap="none" spc="0" normalizeH="0" baseline="0" noProof="0" dirty="0">
                <a:ln>
                  <a:noFill/>
                </a:ln>
                <a:solidFill>
                  <a:prstClr val="black"/>
                </a:solidFill>
                <a:effectLst/>
                <a:uLnTx/>
                <a:uFillTx/>
                <a:latin typeface="Liberation Sans" panose="020B0604020202020204" pitchFamily="34" charset="0"/>
                <a:ea typeface="+mn-ea"/>
                <a:cs typeface="+mn-cs"/>
              </a:rPr>
              <a:t> benadering</a:t>
            </a:r>
          </a:p>
        </p:txBody>
      </p:sp>
      <p:sp>
        <p:nvSpPr>
          <p:cNvPr id="3" name="Ovaal 2">
            <a:extLst>
              <a:ext uri="{FF2B5EF4-FFF2-40B4-BE49-F238E27FC236}">
                <a16:creationId xmlns:a16="http://schemas.microsoft.com/office/drawing/2014/main" id="{DDAE7DB9-058F-8E4F-BDE0-954E732D4155}"/>
              </a:ext>
            </a:extLst>
          </p:cNvPr>
          <p:cNvSpPr/>
          <p:nvPr/>
        </p:nvSpPr>
        <p:spPr>
          <a:xfrm>
            <a:off x="819641" y="1998380"/>
            <a:ext cx="2462180" cy="245713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600" b="0" i="0" u="none" strike="noStrike" kern="1200" cap="none" spc="0" normalizeH="0" baseline="0" noProof="0" dirty="0">
                <a:ln>
                  <a:noFill/>
                </a:ln>
                <a:solidFill>
                  <a:prstClr val="white"/>
                </a:solidFill>
                <a:effectLst/>
                <a:uLnTx/>
                <a:uFillTx/>
                <a:latin typeface="Liberation Sans" panose="020B0604020202020204" pitchFamily="34" charset="0"/>
                <a:ea typeface="+mn-ea"/>
                <a:cs typeface="+mn-cs"/>
              </a:rPr>
              <a:t>Menselijk kapitaal (cliënt)</a:t>
            </a:r>
          </a:p>
        </p:txBody>
      </p:sp>
      <p:sp>
        <p:nvSpPr>
          <p:cNvPr id="4" name="Ovaal 3">
            <a:extLst>
              <a:ext uri="{FF2B5EF4-FFF2-40B4-BE49-F238E27FC236}">
                <a16:creationId xmlns:a16="http://schemas.microsoft.com/office/drawing/2014/main" id="{BCA3880F-C951-9144-98CA-4648F158BBAB}"/>
              </a:ext>
            </a:extLst>
          </p:cNvPr>
          <p:cNvSpPr/>
          <p:nvPr/>
        </p:nvSpPr>
        <p:spPr>
          <a:xfrm>
            <a:off x="3835424" y="1979382"/>
            <a:ext cx="2462181" cy="246972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600" b="0" i="0" u="none" strike="noStrike" kern="1200" cap="none" spc="0" normalizeH="0" baseline="0" noProof="0" dirty="0">
                <a:ln>
                  <a:noFill/>
                </a:ln>
                <a:solidFill>
                  <a:prstClr val="white"/>
                </a:solidFill>
                <a:effectLst/>
                <a:uLnTx/>
                <a:uFillTx/>
                <a:latin typeface="Liberation Sans" panose="020B0604020202020204" pitchFamily="34" charset="0"/>
                <a:ea typeface="+mn-ea"/>
                <a:cs typeface="+mn-cs"/>
              </a:rPr>
              <a:t>Sociaal kapitaal (netwerk)</a:t>
            </a:r>
          </a:p>
        </p:txBody>
      </p:sp>
      <p:sp>
        <p:nvSpPr>
          <p:cNvPr id="5" name="Ovaal 4">
            <a:extLst>
              <a:ext uri="{FF2B5EF4-FFF2-40B4-BE49-F238E27FC236}">
                <a16:creationId xmlns:a16="http://schemas.microsoft.com/office/drawing/2014/main" id="{FA759881-F5AC-5241-8525-BFE1D27A900E}"/>
              </a:ext>
            </a:extLst>
          </p:cNvPr>
          <p:cNvSpPr/>
          <p:nvPr/>
        </p:nvSpPr>
        <p:spPr>
          <a:xfrm>
            <a:off x="6945272" y="2015093"/>
            <a:ext cx="2467568" cy="246914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600" b="0" i="0" u="none" strike="noStrike" kern="1200" cap="none" spc="0" normalizeH="0" baseline="0" noProof="0" dirty="0">
                <a:ln>
                  <a:noFill/>
                </a:ln>
                <a:solidFill>
                  <a:prstClr val="white"/>
                </a:solidFill>
                <a:effectLst/>
                <a:uLnTx/>
                <a:uFillTx/>
                <a:latin typeface="Liberation Sans" panose="020B0604020202020204" pitchFamily="34" charset="0"/>
                <a:ea typeface="+mn-ea"/>
                <a:cs typeface="+mn-cs"/>
              </a:rPr>
              <a:t>Maatschappelijk kapitaal (kansen)</a:t>
            </a:r>
          </a:p>
        </p:txBody>
      </p:sp>
      <p:sp>
        <p:nvSpPr>
          <p:cNvPr id="7" name="Plus 6">
            <a:extLst>
              <a:ext uri="{FF2B5EF4-FFF2-40B4-BE49-F238E27FC236}">
                <a16:creationId xmlns:a16="http://schemas.microsoft.com/office/drawing/2014/main" id="{F8474B2D-C519-1946-887A-58C8ED845BFE}"/>
              </a:ext>
            </a:extLst>
          </p:cNvPr>
          <p:cNvSpPr/>
          <p:nvPr/>
        </p:nvSpPr>
        <p:spPr>
          <a:xfrm>
            <a:off x="3302852" y="3090095"/>
            <a:ext cx="514351" cy="542925"/>
          </a:xfrm>
          <a:prstGeom prst="mathPlus">
            <a:avLst>
              <a:gd name="adj1" fmla="val 3102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Liberation Sans" panose="020B0604020202020204" pitchFamily="34" charset="0"/>
              <a:ea typeface="+mn-ea"/>
              <a:cs typeface="+mn-cs"/>
            </a:endParaRPr>
          </a:p>
        </p:txBody>
      </p:sp>
      <p:sp>
        <p:nvSpPr>
          <p:cNvPr id="8" name="Plus 7">
            <a:extLst>
              <a:ext uri="{FF2B5EF4-FFF2-40B4-BE49-F238E27FC236}">
                <a16:creationId xmlns:a16="http://schemas.microsoft.com/office/drawing/2014/main" id="{B8C0AC96-2146-0F44-8A9F-CF73D090D687}"/>
              </a:ext>
            </a:extLst>
          </p:cNvPr>
          <p:cNvSpPr/>
          <p:nvPr/>
        </p:nvSpPr>
        <p:spPr>
          <a:xfrm>
            <a:off x="6392834" y="3033998"/>
            <a:ext cx="514351" cy="542925"/>
          </a:xfrm>
          <a:prstGeom prst="mathPlus">
            <a:avLst>
              <a:gd name="adj1" fmla="val 3102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Liberation Sans" panose="020B0604020202020204" pitchFamily="34" charset="0"/>
              <a:ea typeface="+mn-ea"/>
              <a:cs typeface="+mn-cs"/>
            </a:endParaRPr>
          </a:p>
        </p:txBody>
      </p:sp>
      <p:sp>
        <p:nvSpPr>
          <p:cNvPr id="9" name="Rechteraccolade 8">
            <a:extLst>
              <a:ext uri="{FF2B5EF4-FFF2-40B4-BE49-F238E27FC236}">
                <a16:creationId xmlns:a16="http://schemas.microsoft.com/office/drawing/2014/main" id="{5AD990DE-5352-7641-B448-75269FAFF946}"/>
              </a:ext>
            </a:extLst>
          </p:cNvPr>
          <p:cNvSpPr/>
          <p:nvPr/>
        </p:nvSpPr>
        <p:spPr>
          <a:xfrm>
            <a:off x="9361691" y="2015093"/>
            <a:ext cx="217311" cy="2469146"/>
          </a:xfrm>
          <a:prstGeom prst="righ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Liberation Sans" panose="020B0604020202020204" pitchFamily="34" charset="0"/>
              <a:ea typeface="+mn-ea"/>
              <a:cs typeface="+mn-cs"/>
            </a:endParaRPr>
          </a:p>
        </p:txBody>
      </p:sp>
      <p:sp>
        <p:nvSpPr>
          <p:cNvPr id="11" name="Rechteraccolade 10">
            <a:extLst>
              <a:ext uri="{FF2B5EF4-FFF2-40B4-BE49-F238E27FC236}">
                <a16:creationId xmlns:a16="http://schemas.microsoft.com/office/drawing/2014/main" id="{6CC73B79-AD36-6247-A73B-F10C6C18E117}"/>
              </a:ext>
            </a:extLst>
          </p:cNvPr>
          <p:cNvSpPr/>
          <p:nvPr/>
        </p:nvSpPr>
        <p:spPr>
          <a:xfrm rot="5400000">
            <a:off x="4896040" y="619696"/>
            <a:ext cx="414750" cy="8046241"/>
          </a:xfrm>
          <a:prstGeom prst="righ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Liberation Sans" panose="020B0604020202020204" pitchFamily="34" charset="0"/>
              <a:ea typeface="+mn-ea"/>
              <a:cs typeface="+mn-cs"/>
            </a:endParaRPr>
          </a:p>
        </p:txBody>
      </p:sp>
      <p:sp>
        <p:nvSpPr>
          <p:cNvPr id="14" name="Tekstvak 13">
            <a:extLst>
              <a:ext uri="{FF2B5EF4-FFF2-40B4-BE49-F238E27FC236}">
                <a16:creationId xmlns:a16="http://schemas.microsoft.com/office/drawing/2014/main" id="{8274C24A-BCC4-B643-A5A3-C14312F96E2C}"/>
              </a:ext>
            </a:extLst>
          </p:cNvPr>
          <p:cNvSpPr txBox="1"/>
          <p:nvPr/>
        </p:nvSpPr>
        <p:spPr>
          <a:xfrm>
            <a:off x="9701233" y="2834167"/>
            <a:ext cx="229418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000" b="0" i="0" u="sng" strike="noStrike" kern="1200" cap="none" spc="0" normalizeH="0" baseline="0" noProof="0" dirty="0">
                <a:ln>
                  <a:noFill/>
                </a:ln>
                <a:solidFill>
                  <a:srgbClr val="4472C4"/>
                </a:solidFill>
                <a:effectLst/>
                <a:uLnTx/>
                <a:uFillTx/>
                <a:latin typeface="Liberation Sans" panose="020B0604020202020204" pitchFamily="34" charset="0"/>
                <a:ea typeface="+mn-ea"/>
                <a:cs typeface="+mn-cs"/>
              </a:rPr>
              <a:t>Kunnen</a:t>
            </a:r>
            <a:r>
              <a:rPr kumimoji="0" lang="nl-NL" sz="2000" b="0" i="0" u="none" strike="noStrike" kern="1200" cap="none" spc="0" normalizeH="0" baseline="0" noProof="0" dirty="0">
                <a:ln>
                  <a:noFill/>
                </a:ln>
                <a:solidFill>
                  <a:srgbClr val="4472C4"/>
                </a:solidFill>
                <a:effectLst/>
                <a:uLnTx/>
                <a:uFillTx/>
                <a:latin typeface="Liberation Sans" panose="020B0604020202020204" pitchFamily="34" charset="0"/>
                <a:ea typeface="+mn-ea"/>
                <a:cs typeface="+mn-cs"/>
              </a:rPr>
              <a:t>: ervaren zelfredzaamheid</a:t>
            </a:r>
          </a:p>
        </p:txBody>
      </p:sp>
      <p:sp>
        <p:nvSpPr>
          <p:cNvPr id="15" name="Tekstvak 14">
            <a:extLst>
              <a:ext uri="{FF2B5EF4-FFF2-40B4-BE49-F238E27FC236}">
                <a16:creationId xmlns:a16="http://schemas.microsoft.com/office/drawing/2014/main" id="{2F613DD9-A3B7-F341-93F9-59E56DC68002}"/>
              </a:ext>
            </a:extLst>
          </p:cNvPr>
          <p:cNvSpPr txBox="1"/>
          <p:nvPr/>
        </p:nvSpPr>
        <p:spPr>
          <a:xfrm>
            <a:off x="2675772" y="5001555"/>
            <a:ext cx="551076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000" b="0" i="0" u="sng" strike="noStrike" kern="1200" cap="none" spc="0" normalizeH="0" baseline="0" noProof="0" dirty="0">
                <a:ln>
                  <a:noFill/>
                </a:ln>
                <a:solidFill>
                  <a:srgbClr val="4472C4"/>
                </a:solidFill>
                <a:effectLst/>
                <a:uLnTx/>
                <a:uFillTx/>
                <a:latin typeface="Liberation Sans" panose="020B0604020202020204" pitchFamily="34" charset="0"/>
                <a:ea typeface="+mn-ea"/>
                <a:cs typeface="+mn-cs"/>
              </a:rPr>
              <a:t>Willen</a:t>
            </a:r>
            <a:r>
              <a:rPr kumimoji="0" lang="nl-NL" sz="2000" b="0" i="0" u="none" strike="noStrike" kern="1200" cap="none" spc="0" normalizeH="0" baseline="0" noProof="0" dirty="0">
                <a:ln>
                  <a:noFill/>
                </a:ln>
                <a:solidFill>
                  <a:srgbClr val="4472C4"/>
                </a:solidFill>
                <a:effectLst/>
                <a:uLnTx/>
                <a:uFillTx/>
                <a:latin typeface="Liberation Sans" panose="020B0604020202020204" pitchFamily="34" charset="0"/>
                <a:ea typeface="+mn-ea"/>
                <a:cs typeface="+mn-cs"/>
              </a:rPr>
              <a:t>: ‘normale’ </a:t>
            </a:r>
            <a:r>
              <a:rPr kumimoji="0" lang="nl-NL" sz="2000" b="0" i="0" u="none" strike="noStrike" kern="1200" cap="none" spc="0" normalizeH="0" baseline="0" noProof="0" dirty="0" err="1">
                <a:ln>
                  <a:noFill/>
                </a:ln>
                <a:solidFill>
                  <a:srgbClr val="4472C4"/>
                </a:solidFill>
                <a:effectLst/>
                <a:uLnTx/>
                <a:uFillTx/>
                <a:latin typeface="Liberation Sans" panose="020B0604020202020204" pitchFamily="34" charset="0"/>
                <a:ea typeface="+mn-ea"/>
                <a:cs typeface="+mn-cs"/>
              </a:rPr>
              <a:t>vs</a:t>
            </a:r>
            <a:r>
              <a:rPr kumimoji="0" lang="nl-NL" sz="2000" b="0" i="0" u="none" strike="noStrike" kern="1200" cap="none" spc="0" normalizeH="0" baseline="0" noProof="0" dirty="0">
                <a:ln>
                  <a:noFill/>
                </a:ln>
                <a:solidFill>
                  <a:srgbClr val="4472C4"/>
                </a:solidFill>
                <a:effectLst/>
                <a:uLnTx/>
                <a:uFillTx/>
                <a:latin typeface="Liberation Sans" panose="020B0604020202020204" pitchFamily="34" charset="0"/>
                <a:ea typeface="+mn-ea"/>
                <a:cs typeface="+mn-cs"/>
              </a:rPr>
              <a:t> ‘alternatieve’ ambities</a:t>
            </a:r>
          </a:p>
        </p:txBody>
      </p:sp>
      <p:sp>
        <p:nvSpPr>
          <p:cNvPr id="25" name="Tekstvak 24">
            <a:extLst>
              <a:ext uri="{FF2B5EF4-FFF2-40B4-BE49-F238E27FC236}">
                <a16:creationId xmlns:a16="http://schemas.microsoft.com/office/drawing/2014/main" id="{97D23176-A957-CB4A-9775-7804B443E0E9}"/>
              </a:ext>
            </a:extLst>
          </p:cNvPr>
          <p:cNvSpPr txBox="1"/>
          <p:nvPr/>
        </p:nvSpPr>
        <p:spPr>
          <a:xfrm>
            <a:off x="10278533" y="5030444"/>
            <a:ext cx="176198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000" b="0" i="0" u="none" strike="noStrike" kern="1200" cap="none" spc="0" normalizeH="0" baseline="0" noProof="0" dirty="0">
                <a:ln>
                  <a:noFill/>
                </a:ln>
                <a:solidFill>
                  <a:srgbClr val="4472C4"/>
                </a:solidFill>
                <a:effectLst/>
                <a:uLnTx/>
                <a:uFillTx/>
                <a:latin typeface="Liberation Sans" panose="020B0604020202020204" pitchFamily="34" charset="0"/>
                <a:ea typeface="+mn-ea"/>
                <a:cs typeface="+mn-cs"/>
              </a:rPr>
              <a:t>Gedrag</a:t>
            </a:r>
            <a:endParaRPr kumimoji="0" lang="nl-NL" sz="2000" b="0" i="0" u="none" strike="noStrike" kern="1200" cap="none" spc="0" normalizeH="0" baseline="0" noProof="0" dirty="0">
              <a:ln>
                <a:noFill/>
              </a:ln>
              <a:solidFill>
                <a:prstClr val="black"/>
              </a:solidFill>
              <a:effectLst/>
              <a:uLnTx/>
              <a:uFillTx/>
              <a:latin typeface="Liberation Sans" panose="020B0604020202020204" pitchFamily="34" charset="0"/>
              <a:ea typeface="+mn-ea"/>
              <a:cs typeface="+mn-cs"/>
            </a:endParaRPr>
          </a:p>
        </p:txBody>
      </p:sp>
      <p:cxnSp>
        <p:nvCxnSpPr>
          <p:cNvPr id="27" name="Rechte verbindingslijn met pijl 26">
            <a:extLst>
              <a:ext uri="{FF2B5EF4-FFF2-40B4-BE49-F238E27FC236}">
                <a16:creationId xmlns:a16="http://schemas.microsoft.com/office/drawing/2014/main" id="{67DA8B85-25DA-9F4B-A972-1C4D6B157262}"/>
              </a:ext>
            </a:extLst>
          </p:cNvPr>
          <p:cNvCxnSpPr>
            <a:cxnSpLocks/>
          </p:cNvCxnSpPr>
          <p:nvPr/>
        </p:nvCxnSpPr>
        <p:spPr>
          <a:xfrm>
            <a:off x="10773023" y="3819676"/>
            <a:ext cx="0" cy="1180530"/>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8" name="Rechte verbindingslijn met pijl 27">
            <a:extLst>
              <a:ext uri="{FF2B5EF4-FFF2-40B4-BE49-F238E27FC236}">
                <a16:creationId xmlns:a16="http://schemas.microsoft.com/office/drawing/2014/main" id="{838F259A-597B-CC42-9427-3EEC604CF0B3}"/>
              </a:ext>
            </a:extLst>
          </p:cNvPr>
          <p:cNvCxnSpPr>
            <a:cxnSpLocks/>
          </p:cNvCxnSpPr>
          <p:nvPr/>
        </p:nvCxnSpPr>
        <p:spPr>
          <a:xfrm>
            <a:off x="8247870" y="5337115"/>
            <a:ext cx="1912130" cy="0"/>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5624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Rechte verbindingslijn 4">
            <a:extLst>
              <a:ext uri="{FF2B5EF4-FFF2-40B4-BE49-F238E27FC236}">
                <a16:creationId xmlns:a16="http://schemas.microsoft.com/office/drawing/2014/main" id="{683AC246-2094-4445-86DA-A908846383B3}"/>
              </a:ext>
            </a:extLst>
          </p:cNvPr>
          <p:cNvCxnSpPr>
            <a:cxnSpLocks/>
          </p:cNvCxnSpPr>
          <p:nvPr/>
        </p:nvCxnSpPr>
        <p:spPr>
          <a:xfrm>
            <a:off x="3150777" y="3360921"/>
            <a:ext cx="618852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Rechte verbindingslijn 6">
            <a:extLst>
              <a:ext uri="{FF2B5EF4-FFF2-40B4-BE49-F238E27FC236}">
                <a16:creationId xmlns:a16="http://schemas.microsoft.com/office/drawing/2014/main" id="{3D56B7FE-E02B-134C-AFF5-5BBCADC58F5E}"/>
              </a:ext>
            </a:extLst>
          </p:cNvPr>
          <p:cNvCxnSpPr>
            <a:cxnSpLocks/>
          </p:cNvCxnSpPr>
          <p:nvPr/>
        </p:nvCxnSpPr>
        <p:spPr>
          <a:xfrm>
            <a:off x="6470919" y="1109000"/>
            <a:ext cx="0" cy="365691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kstvak 7">
            <a:extLst>
              <a:ext uri="{FF2B5EF4-FFF2-40B4-BE49-F238E27FC236}">
                <a16:creationId xmlns:a16="http://schemas.microsoft.com/office/drawing/2014/main" id="{EAFB51C6-3E44-E744-A77F-BC92D4329833}"/>
              </a:ext>
            </a:extLst>
          </p:cNvPr>
          <p:cNvSpPr txBox="1"/>
          <p:nvPr/>
        </p:nvSpPr>
        <p:spPr>
          <a:xfrm>
            <a:off x="4326962" y="522054"/>
            <a:ext cx="4574573"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1600" b="1" i="0" u="none" strike="noStrike" kern="1200" cap="none" spc="0" normalizeH="0" baseline="0" noProof="0" dirty="0">
                <a:ln>
                  <a:noFill/>
                </a:ln>
                <a:solidFill>
                  <a:prstClr val="black"/>
                </a:solidFill>
                <a:effectLst/>
                <a:uLnTx/>
                <a:uFillTx/>
                <a:latin typeface="Liberation Sans" panose="020B0604020202020204" pitchFamily="34" charset="0"/>
                <a:ea typeface="+mn-ea"/>
                <a:cs typeface="+mn-cs"/>
              </a:rPr>
              <a:t>‘Normale’ sociale oriëntatie en waarden </a:t>
            </a:r>
          </a:p>
        </p:txBody>
      </p:sp>
      <p:sp>
        <p:nvSpPr>
          <p:cNvPr id="9" name="Tekstvak 8">
            <a:extLst>
              <a:ext uri="{FF2B5EF4-FFF2-40B4-BE49-F238E27FC236}">
                <a16:creationId xmlns:a16="http://schemas.microsoft.com/office/drawing/2014/main" id="{77B1B5AD-63C2-1D48-8633-3EAE63BE8B58}"/>
              </a:ext>
            </a:extLst>
          </p:cNvPr>
          <p:cNvSpPr txBox="1"/>
          <p:nvPr/>
        </p:nvSpPr>
        <p:spPr>
          <a:xfrm>
            <a:off x="262759" y="3097399"/>
            <a:ext cx="2426016"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1600" b="1" i="0" u="none" strike="noStrike" kern="1200" cap="none" spc="0" normalizeH="0" baseline="0" noProof="0" dirty="0">
                <a:ln>
                  <a:noFill/>
                </a:ln>
                <a:solidFill>
                  <a:prstClr val="black"/>
                </a:solidFill>
                <a:effectLst/>
                <a:uLnTx/>
                <a:uFillTx/>
                <a:latin typeface="Liberation Sans" panose="020B0604020202020204" pitchFamily="34" charset="0"/>
                <a:ea typeface="+mn-ea"/>
                <a:cs typeface="+mn-cs"/>
              </a:rPr>
              <a:t>Lage zelfredzaamheid</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1600" b="1" i="0" u="none" strike="noStrike" kern="1200" cap="none" spc="0" normalizeH="0" baseline="0" noProof="0" dirty="0">
                <a:ln>
                  <a:noFill/>
                </a:ln>
                <a:solidFill>
                  <a:prstClr val="black"/>
                </a:solidFill>
                <a:effectLst/>
                <a:uLnTx/>
                <a:uFillTx/>
                <a:latin typeface="Liberation Sans" panose="020B0604020202020204" pitchFamily="34" charset="0"/>
                <a:ea typeface="+mn-ea"/>
                <a:cs typeface="+mn-cs"/>
              </a:rPr>
              <a:t>(zelfbeeld)</a:t>
            </a:r>
          </a:p>
        </p:txBody>
      </p:sp>
      <p:sp>
        <p:nvSpPr>
          <p:cNvPr id="11" name="Tekstvak 10">
            <a:extLst>
              <a:ext uri="{FF2B5EF4-FFF2-40B4-BE49-F238E27FC236}">
                <a16:creationId xmlns:a16="http://schemas.microsoft.com/office/drawing/2014/main" id="{366A33F9-D060-FC44-AA86-2C0EEFABFE48}"/>
              </a:ext>
            </a:extLst>
          </p:cNvPr>
          <p:cNvSpPr txBox="1"/>
          <p:nvPr/>
        </p:nvSpPr>
        <p:spPr>
          <a:xfrm>
            <a:off x="6665062" y="2399227"/>
            <a:ext cx="2480102"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1600" b="0" i="0" u="none" strike="noStrike" kern="1200" cap="none" spc="0" normalizeH="0" baseline="0" noProof="0" dirty="0">
                <a:ln>
                  <a:noFill/>
                </a:ln>
                <a:solidFill>
                  <a:prstClr val="black"/>
                </a:solidFill>
                <a:effectLst/>
                <a:uLnTx/>
                <a:uFillTx/>
                <a:latin typeface="Liberation Sans" panose="020B0604020202020204" pitchFamily="34" charset="0"/>
                <a:ea typeface="+mn-ea"/>
                <a:cs typeface="+mn-cs"/>
              </a:rPr>
              <a:t>“Ik wil en kan, geef me de mogelijkheid”</a:t>
            </a:r>
          </a:p>
        </p:txBody>
      </p:sp>
      <p:sp>
        <p:nvSpPr>
          <p:cNvPr id="15" name="Tekstvak 14">
            <a:extLst>
              <a:ext uri="{FF2B5EF4-FFF2-40B4-BE49-F238E27FC236}">
                <a16:creationId xmlns:a16="http://schemas.microsoft.com/office/drawing/2014/main" id="{B4A96452-BCB6-DE43-8020-F923795D48B8}"/>
              </a:ext>
            </a:extLst>
          </p:cNvPr>
          <p:cNvSpPr txBox="1"/>
          <p:nvPr/>
        </p:nvSpPr>
        <p:spPr>
          <a:xfrm rot="2398175">
            <a:off x="9113521" y="1636805"/>
            <a:ext cx="1282331"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1600" b="0" i="1" u="none" strike="noStrike" kern="1200" cap="none" spc="0" normalizeH="0" baseline="0" noProof="0" dirty="0">
                <a:ln>
                  <a:noFill/>
                </a:ln>
                <a:solidFill>
                  <a:prstClr val="black"/>
                </a:solidFill>
                <a:effectLst/>
                <a:uLnTx/>
                <a:uFillTx/>
                <a:latin typeface="Liberation Sans" panose="020B0604020202020204" pitchFamily="34" charset="0"/>
                <a:ea typeface="+mn-ea"/>
                <a:cs typeface="+mn-cs"/>
              </a:rPr>
              <a:t>Kansen creëren</a:t>
            </a:r>
          </a:p>
        </p:txBody>
      </p:sp>
      <p:sp>
        <p:nvSpPr>
          <p:cNvPr id="16" name="Tekstvak 15">
            <a:extLst>
              <a:ext uri="{FF2B5EF4-FFF2-40B4-BE49-F238E27FC236}">
                <a16:creationId xmlns:a16="http://schemas.microsoft.com/office/drawing/2014/main" id="{FC9E3BCD-F0EC-5447-B074-8172686B77D1}"/>
              </a:ext>
            </a:extLst>
          </p:cNvPr>
          <p:cNvSpPr txBox="1"/>
          <p:nvPr/>
        </p:nvSpPr>
        <p:spPr>
          <a:xfrm rot="18948821">
            <a:off x="8778206" y="4461373"/>
            <a:ext cx="1562952"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1600" b="0" i="1" u="none" strike="noStrike" kern="1200" cap="none" spc="0" normalizeH="0" baseline="0" noProof="0" dirty="0">
                <a:ln>
                  <a:noFill/>
                </a:ln>
                <a:solidFill>
                  <a:prstClr val="black"/>
                </a:solidFill>
                <a:effectLst/>
                <a:uLnTx/>
                <a:uFillTx/>
                <a:latin typeface="Liberation Sans" panose="020B0604020202020204" pitchFamily="34" charset="0"/>
                <a:ea typeface="+mn-ea"/>
                <a:cs typeface="+mn-cs"/>
              </a:rPr>
              <a:t>Ondernemen met dromen en talenten</a:t>
            </a:r>
          </a:p>
        </p:txBody>
      </p:sp>
      <p:sp>
        <p:nvSpPr>
          <p:cNvPr id="17" name="Tekstvak 16">
            <a:extLst>
              <a:ext uri="{FF2B5EF4-FFF2-40B4-BE49-F238E27FC236}">
                <a16:creationId xmlns:a16="http://schemas.microsoft.com/office/drawing/2014/main" id="{75018A48-FAF0-D34F-8B5D-CB0388B8D720}"/>
              </a:ext>
            </a:extLst>
          </p:cNvPr>
          <p:cNvSpPr txBox="1"/>
          <p:nvPr/>
        </p:nvSpPr>
        <p:spPr>
          <a:xfrm rot="18888157">
            <a:off x="2672316" y="1565204"/>
            <a:ext cx="924839"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1600" b="0" i="1" u="none" strike="noStrike" kern="1200" cap="none" spc="0" normalizeH="0" baseline="0" noProof="0" dirty="0">
                <a:ln>
                  <a:noFill/>
                </a:ln>
                <a:solidFill>
                  <a:prstClr val="black"/>
                </a:solidFill>
                <a:effectLst/>
                <a:uLnTx/>
                <a:uFillTx/>
                <a:latin typeface="Liberation Sans" panose="020B0604020202020204" pitchFamily="34" charset="0"/>
                <a:ea typeface="+mn-ea"/>
                <a:cs typeface="+mn-cs"/>
              </a:rPr>
              <a:t>Leren</a:t>
            </a:r>
          </a:p>
        </p:txBody>
      </p:sp>
      <p:sp>
        <p:nvSpPr>
          <p:cNvPr id="18" name="Tekstvak 17">
            <a:extLst>
              <a:ext uri="{FF2B5EF4-FFF2-40B4-BE49-F238E27FC236}">
                <a16:creationId xmlns:a16="http://schemas.microsoft.com/office/drawing/2014/main" id="{54DD5FD9-006D-AA45-83D3-9B80842888A6}"/>
              </a:ext>
            </a:extLst>
          </p:cNvPr>
          <p:cNvSpPr txBox="1"/>
          <p:nvPr/>
        </p:nvSpPr>
        <p:spPr>
          <a:xfrm rot="2460015">
            <a:off x="2646887" y="4640219"/>
            <a:ext cx="1453992"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1600" b="0" i="1" u="none" strike="noStrike" kern="1200" cap="none" spc="0" normalizeH="0" baseline="0" noProof="0" dirty="0">
                <a:ln>
                  <a:noFill/>
                </a:ln>
                <a:solidFill>
                  <a:prstClr val="black"/>
                </a:solidFill>
                <a:effectLst/>
                <a:uLnTx/>
                <a:uFillTx/>
                <a:latin typeface="Liberation Sans" panose="020B0604020202020204" pitchFamily="34" charset="0"/>
                <a:ea typeface="+mn-ea"/>
                <a:cs typeface="+mn-cs"/>
              </a:rPr>
              <a:t>Bij de hand nemen</a:t>
            </a:r>
          </a:p>
        </p:txBody>
      </p:sp>
      <p:sp>
        <p:nvSpPr>
          <p:cNvPr id="19" name="Tekstvak 18">
            <a:extLst>
              <a:ext uri="{FF2B5EF4-FFF2-40B4-BE49-F238E27FC236}">
                <a16:creationId xmlns:a16="http://schemas.microsoft.com/office/drawing/2014/main" id="{1DA358ED-B981-F54F-9F9F-562CDBA771C4}"/>
              </a:ext>
            </a:extLst>
          </p:cNvPr>
          <p:cNvSpPr txBox="1"/>
          <p:nvPr/>
        </p:nvSpPr>
        <p:spPr>
          <a:xfrm>
            <a:off x="6873768" y="3751682"/>
            <a:ext cx="2485479"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1600" b="0" i="0" u="none" strike="noStrike" kern="1200" cap="none" spc="0" normalizeH="0" baseline="0" noProof="0" dirty="0">
                <a:ln>
                  <a:noFill/>
                </a:ln>
                <a:solidFill>
                  <a:prstClr val="black"/>
                </a:solidFill>
                <a:effectLst/>
                <a:uLnTx/>
                <a:uFillTx/>
                <a:latin typeface="Liberation Sans" panose="020B0604020202020204" pitchFamily="34" charset="0"/>
                <a:ea typeface="+mn-ea"/>
                <a:cs typeface="+mn-cs"/>
              </a:rPr>
              <a:t>“Ik heb andere plannen met mijn leven”</a:t>
            </a:r>
          </a:p>
        </p:txBody>
      </p:sp>
      <p:sp>
        <p:nvSpPr>
          <p:cNvPr id="20" name="Tekstvak 19">
            <a:extLst>
              <a:ext uri="{FF2B5EF4-FFF2-40B4-BE49-F238E27FC236}">
                <a16:creationId xmlns:a16="http://schemas.microsoft.com/office/drawing/2014/main" id="{6748F62A-9568-E74B-9768-E4287CD6B936}"/>
              </a:ext>
            </a:extLst>
          </p:cNvPr>
          <p:cNvSpPr txBox="1"/>
          <p:nvPr/>
        </p:nvSpPr>
        <p:spPr>
          <a:xfrm>
            <a:off x="3981672" y="2343618"/>
            <a:ext cx="2480110"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1600" b="0" i="0" u="none" strike="noStrike" kern="1200" cap="none" spc="0" normalizeH="0" baseline="0" noProof="0" dirty="0">
                <a:ln>
                  <a:noFill/>
                </a:ln>
                <a:solidFill>
                  <a:prstClr val="black"/>
                </a:solidFill>
                <a:effectLst/>
                <a:uLnTx/>
                <a:uFillTx/>
                <a:latin typeface="Liberation Sans" panose="020B0604020202020204" pitchFamily="34" charset="0"/>
                <a:ea typeface="+mn-ea"/>
                <a:cs typeface="+mn-cs"/>
              </a:rPr>
              <a:t>“Ik wil wel, maar ik kan nog niet goed”</a:t>
            </a:r>
          </a:p>
        </p:txBody>
      </p:sp>
      <p:sp>
        <p:nvSpPr>
          <p:cNvPr id="21" name="Tekstvak 20">
            <a:extLst>
              <a:ext uri="{FF2B5EF4-FFF2-40B4-BE49-F238E27FC236}">
                <a16:creationId xmlns:a16="http://schemas.microsoft.com/office/drawing/2014/main" id="{A656AF9F-2BC6-C140-95EE-C816584CD0B6}"/>
              </a:ext>
            </a:extLst>
          </p:cNvPr>
          <p:cNvSpPr txBox="1"/>
          <p:nvPr/>
        </p:nvSpPr>
        <p:spPr>
          <a:xfrm>
            <a:off x="3981673" y="3749959"/>
            <a:ext cx="2480109"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1600" b="0" i="0" u="none" strike="noStrike" kern="1200" cap="none" spc="0" normalizeH="0" baseline="0" noProof="0" dirty="0">
                <a:ln>
                  <a:noFill/>
                </a:ln>
                <a:solidFill>
                  <a:prstClr val="black"/>
                </a:solidFill>
                <a:effectLst/>
                <a:uLnTx/>
                <a:uFillTx/>
                <a:latin typeface="Liberation Sans" panose="020B0604020202020204" pitchFamily="34" charset="0"/>
                <a:ea typeface="+mn-ea"/>
                <a:cs typeface="+mn-cs"/>
              </a:rPr>
              <a:t>“Ik heb het opgegeven, los jij het op?”</a:t>
            </a:r>
          </a:p>
        </p:txBody>
      </p:sp>
      <p:sp>
        <p:nvSpPr>
          <p:cNvPr id="14" name="Tekstvak 13">
            <a:extLst>
              <a:ext uri="{FF2B5EF4-FFF2-40B4-BE49-F238E27FC236}">
                <a16:creationId xmlns:a16="http://schemas.microsoft.com/office/drawing/2014/main" id="{A2ADD0F4-0C3E-C04F-BEAA-BC593B5C96D9}"/>
              </a:ext>
            </a:extLst>
          </p:cNvPr>
          <p:cNvSpPr txBox="1"/>
          <p:nvPr/>
        </p:nvSpPr>
        <p:spPr>
          <a:xfrm>
            <a:off x="4369631" y="6081155"/>
            <a:ext cx="4947549"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1600" b="1" i="0" u="none" strike="noStrike" kern="1200" cap="none" spc="0" normalizeH="0" baseline="0" noProof="0" dirty="0">
                <a:ln>
                  <a:noFill/>
                </a:ln>
                <a:solidFill>
                  <a:prstClr val="black"/>
                </a:solidFill>
                <a:effectLst/>
                <a:uLnTx/>
                <a:uFillTx/>
                <a:latin typeface="Liberation Sans" panose="020B0604020202020204" pitchFamily="34" charset="0"/>
                <a:ea typeface="+mn-ea"/>
                <a:cs typeface="+mn-cs"/>
              </a:rPr>
              <a:t>Alternatieve sociale oriëntatie en waarden </a:t>
            </a:r>
          </a:p>
        </p:txBody>
      </p:sp>
      <p:sp>
        <p:nvSpPr>
          <p:cNvPr id="22" name="Tekstvak 21">
            <a:extLst>
              <a:ext uri="{FF2B5EF4-FFF2-40B4-BE49-F238E27FC236}">
                <a16:creationId xmlns:a16="http://schemas.microsoft.com/office/drawing/2014/main" id="{C48BC502-75BD-A042-B8B8-15EFC0F4C3AC}"/>
              </a:ext>
            </a:extLst>
          </p:cNvPr>
          <p:cNvSpPr txBox="1"/>
          <p:nvPr/>
        </p:nvSpPr>
        <p:spPr>
          <a:xfrm>
            <a:off x="9559682" y="3097399"/>
            <a:ext cx="2548232"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1600" b="1" i="0" u="none" strike="noStrike" kern="1200" cap="none" spc="0" normalizeH="0" baseline="0" noProof="0" dirty="0">
                <a:ln>
                  <a:noFill/>
                </a:ln>
                <a:solidFill>
                  <a:prstClr val="black"/>
                </a:solidFill>
                <a:effectLst/>
                <a:uLnTx/>
                <a:uFillTx/>
                <a:latin typeface="Liberation Sans" panose="020B0604020202020204" pitchFamily="34" charset="0"/>
                <a:ea typeface="+mn-ea"/>
                <a:cs typeface="+mn-cs"/>
              </a:rPr>
              <a:t>Hoge zelfredzaamheid</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1600" b="1" i="0" u="none" strike="noStrike" kern="1200" cap="none" spc="0" normalizeH="0" baseline="0" noProof="0" dirty="0">
                <a:ln>
                  <a:noFill/>
                </a:ln>
                <a:solidFill>
                  <a:prstClr val="black"/>
                </a:solidFill>
                <a:effectLst/>
                <a:uLnTx/>
                <a:uFillTx/>
                <a:latin typeface="Liberation Sans" panose="020B0604020202020204" pitchFamily="34" charset="0"/>
                <a:ea typeface="+mn-ea"/>
                <a:cs typeface="+mn-cs"/>
              </a:rPr>
              <a:t>(zelfbeeld)</a:t>
            </a:r>
          </a:p>
        </p:txBody>
      </p:sp>
      <p:sp>
        <p:nvSpPr>
          <p:cNvPr id="26" name="Driehoek 25">
            <a:extLst>
              <a:ext uri="{FF2B5EF4-FFF2-40B4-BE49-F238E27FC236}">
                <a16:creationId xmlns:a16="http://schemas.microsoft.com/office/drawing/2014/main" id="{4731D327-7036-A448-AF92-0EB4DA3D2136}"/>
              </a:ext>
            </a:extLst>
          </p:cNvPr>
          <p:cNvSpPr/>
          <p:nvPr/>
        </p:nvSpPr>
        <p:spPr>
          <a:xfrm>
            <a:off x="5268371" y="3417256"/>
            <a:ext cx="2395959" cy="2590620"/>
          </a:xfrm>
          <a:prstGeom prst="triangle">
            <a:avLst/>
          </a:prstGeom>
          <a:solidFill>
            <a:schemeClr val="bg2">
              <a:lumMod val="50000"/>
              <a:alpha val="30000"/>
            </a:schemeClr>
          </a:solidFill>
          <a:ln w="12700">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600" b="0" i="0" u="none" strike="noStrike" kern="1200" cap="none" spc="0" normalizeH="0" baseline="0" noProof="0" dirty="0">
                <a:ln>
                  <a:noFill/>
                </a:ln>
                <a:solidFill>
                  <a:prstClr val="black"/>
                </a:solidFill>
                <a:effectLst/>
                <a:uLnTx/>
                <a:uFillTx/>
                <a:latin typeface="Liberation Sans" panose="020B0604020202020204" pitchFamily="34" charset="0"/>
                <a:ea typeface="+mn-ea"/>
                <a:cs typeface="+mn-cs"/>
              </a:rPr>
              <a:t>“Rot op”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600" b="0" i="1" u="none" strike="noStrike" kern="1200" cap="none" spc="0" normalizeH="0" baseline="0" noProof="0" dirty="0">
                <a:ln>
                  <a:noFill/>
                </a:ln>
                <a:solidFill>
                  <a:prstClr val="black"/>
                </a:solidFill>
                <a:effectLst/>
                <a:uLnTx/>
                <a:uFillTx/>
                <a:latin typeface="Liberation Sans" panose="020B0604020202020204" pitchFamily="34" charset="0"/>
                <a:ea typeface="+mn-ea"/>
                <a:cs typeface="+mn-cs"/>
              </a:rPr>
              <a:t>G</a:t>
            </a:r>
            <a:r>
              <a:rPr kumimoji="0" lang="nl-NL" sz="1600" b="0" i="1" u="none" strike="noStrike" kern="1200" cap="none" spc="0" normalizeH="0" baseline="0" noProof="0" dirty="0" err="1">
                <a:ln>
                  <a:noFill/>
                </a:ln>
                <a:solidFill>
                  <a:prstClr val="black"/>
                </a:solidFill>
                <a:effectLst/>
                <a:uLnTx/>
                <a:uFillTx/>
                <a:latin typeface="Liberation Sans" panose="020B0604020202020204" pitchFamily="34" charset="0"/>
                <a:ea typeface="+mn-ea"/>
                <a:cs typeface="+mn-cs"/>
              </a:rPr>
              <a:t>renzen</a:t>
            </a:r>
            <a:r>
              <a:rPr kumimoji="0" lang="nl-NL" sz="1600" b="0" i="1" u="none" strike="noStrike" kern="1200" cap="none" spc="0" normalizeH="0" baseline="0" noProof="0" dirty="0">
                <a:ln>
                  <a:noFill/>
                </a:ln>
                <a:solidFill>
                  <a:prstClr val="black"/>
                </a:solidFill>
                <a:effectLst/>
                <a:uLnTx/>
                <a:uFillTx/>
                <a:latin typeface="Liberation Sans" panose="020B0604020202020204" pitchFamily="34" charset="0"/>
                <a:ea typeface="+mn-ea"/>
                <a:cs typeface="+mn-cs"/>
              </a:rPr>
              <a:t> stellen en handhaven</a:t>
            </a:r>
          </a:p>
        </p:txBody>
      </p:sp>
    </p:spTree>
    <p:extLst>
      <p:ext uri="{BB962C8B-B14F-4D97-AF65-F5344CB8AC3E}">
        <p14:creationId xmlns:p14="http://schemas.microsoft.com/office/powerpoint/2010/main" val="37955608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3" name="Tabel 2">
            <a:extLst>
              <a:ext uri="{FF2B5EF4-FFF2-40B4-BE49-F238E27FC236}">
                <a16:creationId xmlns:a16="http://schemas.microsoft.com/office/drawing/2014/main" id="{BCBC5E0E-E156-6F40-964B-C7E37A76B4B8}"/>
              </a:ext>
            </a:extLst>
          </p:cNvPr>
          <p:cNvGraphicFramePr>
            <a:graphicFrameLocks noGrp="1"/>
          </p:cNvGraphicFramePr>
          <p:nvPr/>
        </p:nvGraphicFramePr>
        <p:xfrm>
          <a:off x="0" y="1151491"/>
          <a:ext cx="12191998" cy="4555019"/>
        </p:xfrm>
        <a:graphic>
          <a:graphicData uri="http://schemas.openxmlformats.org/drawingml/2006/table">
            <a:tbl>
              <a:tblPr firstRow="1" firstCol="1" bandRow="1">
                <a:solidFill>
                  <a:schemeClr val="bg1">
                    <a:lumMod val="95000"/>
                  </a:schemeClr>
                </a:solidFill>
                <a:tableStyleId>{5C22544A-7EE6-4342-B048-85BDC9FD1C3A}</a:tableStyleId>
              </a:tblPr>
              <a:tblGrid>
                <a:gridCol w="2860431">
                  <a:extLst>
                    <a:ext uri="{9D8B030D-6E8A-4147-A177-3AD203B41FA5}">
                      <a16:colId xmlns:a16="http://schemas.microsoft.com/office/drawing/2014/main" val="3799656883"/>
                    </a:ext>
                  </a:extLst>
                </a:gridCol>
                <a:gridCol w="2286000">
                  <a:extLst>
                    <a:ext uri="{9D8B030D-6E8A-4147-A177-3AD203B41FA5}">
                      <a16:colId xmlns:a16="http://schemas.microsoft.com/office/drawing/2014/main" val="215593460"/>
                    </a:ext>
                  </a:extLst>
                </a:gridCol>
                <a:gridCol w="2180492">
                  <a:extLst>
                    <a:ext uri="{9D8B030D-6E8A-4147-A177-3AD203B41FA5}">
                      <a16:colId xmlns:a16="http://schemas.microsoft.com/office/drawing/2014/main" val="2886575440"/>
                    </a:ext>
                  </a:extLst>
                </a:gridCol>
                <a:gridCol w="1582615">
                  <a:extLst>
                    <a:ext uri="{9D8B030D-6E8A-4147-A177-3AD203B41FA5}">
                      <a16:colId xmlns:a16="http://schemas.microsoft.com/office/drawing/2014/main" val="451088431"/>
                    </a:ext>
                  </a:extLst>
                </a:gridCol>
                <a:gridCol w="1641231">
                  <a:extLst>
                    <a:ext uri="{9D8B030D-6E8A-4147-A177-3AD203B41FA5}">
                      <a16:colId xmlns:a16="http://schemas.microsoft.com/office/drawing/2014/main" val="83609977"/>
                    </a:ext>
                  </a:extLst>
                </a:gridCol>
                <a:gridCol w="1641229">
                  <a:extLst>
                    <a:ext uri="{9D8B030D-6E8A-4147-A177-3AD203B41FA5}">
                      <a16:colId xmlns:a16="http://schemas.microsoft.com/office/drawing/2014/main" val="3927202263"/>
                    </a:ext>
                  </a:extLst>
                </a:gridCol>
              </a:tblGrid>
              <a:tr h="847888">
                <a:tc rowSpan="2">
                  <a:txBody>
                    <a:bodyPr/>
                    <a:lstStyle/>
                    <a:p>
                      <a:pPr fontAlgn="base"/>
                      <a:r>
                        <a:rPr lang="nl-NL" sz="2000" b="1" cap="none" spc="0" dirty="0">
                          <a:solidFill>
                            <a:schemeClr val="tx1"/>
                          </a:solidFill>
                          <a:effectLst/>
                        </a:rPr>
                        <a:t>Zelfbeeld</a:t>
                      </a:r>
                      <a:endParaRPr lang="nl-NL" sz="2000" b="1" cap="none" spc="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9846" marR="98897" marT="22813" marB="171098" anchor="b">
                    <a:lnL w="12700" cap="flat" cmpd="sng" algn="ctr">
                      <a:solidFill>
                        <a:schemeClr val="accent1"/>
                      </a:solidFill>
                      <a:prstDash val="solid"/>
                    </a:lnL>
                    <a:lnR w="12700" cmpd="sng">
                      <a:noFill/>
                      <a:prstDash val="solid"/>
                    </a:lnR>
                    <a:lnT w="9525" cap="flat" cmpd="sng" algn="ctr">
                      <a:noFill/>
                      <a:prstDash val="solid"/>
                    </a:lnT>
                    <a:lnB w="9525" cap="flat" cmpd="sng" algn="ctr">
                      <a:noFill/>
                      <a:prstDash val="solid"/>
                    </a:lnB>
                    <a:solidFill>
                      <a:schemeClr val="bg1">
                        <a:lumMod val="95000"/>
                      </a:schemeClr>
                    </a:solidFill>
                  </a:tcPr>
                </a:tc>
                <a:tc rowSpan="2">
                  <a:txBody>
                    <a:bodyPr/>
                    <a:lstStyle/>
                    <a:p>
                      <a:pPr fontAlgn="base"/>
                      <a:r>
                        <a:rPr lang="nl-NL" sz="2000" b="1" cap="none" spc="0" dirty="0">
                          <a:solidFill>
                            <a:schemeClr val="tx1"/>
                          </a:solidFill>
                          <a:effectLst/>
                        </a:rPr>
                        <a:t>Interventie logica</a:t>
                      </a:r>
                      <a:endParaRPr lang="nl-NL" sz="2000" b="1" cap="none" spc="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9846" marR="98897" marT="22813" marB="171098" anchor="b">
                    <a:lnL w="12700" cmpd="sng">
                      <a:noFill/>
                      <a:prstDash val="solid"/>
                    </a:lnL>
                    <a:lnR w="12700" cmpd="sng">
                      <a:noFill/>
                      <a:prstDash val="solid"/>
                    </a:lnR>
                    <a:lnT w="9525" cap="flat" cmpd="sng" algn="ctr">
                      <a:noFill/>
                      <a:prstDash val="solid"/>
                    </a:lnT>
                    <a:lnB w="9525" cap="flat" cmpd="sng" algn="ctr">
                      <a:noFill/>
                      <a:prstDash val="solid"/>
                    </a:lnB>
                    <a:solidFill>
                      <a:schemeClr val="bg1">
                        <a:lumMod val="95000"/>
                      </a:schemeClr>
                    </a:solidFill>
                  </a:tcPr>
                </a:tc>
                <a:tc gridSpan="4">
                  <a:txBody>
                    <a:bodyPr/>
                    <a:lstStyle/>
                    <a:p>
                      <a:pPr algn="ctr" fontAlgn="base"/>
                      <a:r>
                        <a:rPr lang="nl-NL" sz="2000" b="1" cap="none" spc="0" dirty="0">
                          <a:solidFill>
                            <a:schemeClr val="tx1"/>
                          </a:solidFill>
                          <a:effectLst/>
                        </a:rPr>
                        <a:t>Voorbeelden: voor elk probleem zijn minimaal vier oplossingen</a:t>
                      </a:r>
                      <a:endParaRPr lang="nl-NL" sz="2000" b="1" cap="none" spc="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9846" marR="98897" marT="22813" marB="171098" anchor="b">
                    <a:lnL w="12700" cmpd="sng">
                      <a:noFill/>
                      <a:prstDash val="solid"/>
                    </a:lnL>
                    <a:lnR w="12700" cmpd="sng">
                      <a:noFill/>
                      <a:prstDash val="solid"/>
                    </a:lnR>
                    <a:lnT w="9525" cap="flat" cmpd="sng" algn="ctr">
                      <a:noFill/>
                      <a:prstDash val="solid"/>
                    </a:lnT>
                    <a:lnB w="12700" cmpd="sng">
                      <a:noFill/>
                      <a:prstDash val="solid"/>
                    </a:lnB>
                    <a:solidFill>
                      <a:schemeClr val="bg1">
                        <a:lumMod val="95000"/>
                      </a:schemeClr>
                    </a:solidFill>
                  </a:tcPr>
                </a:tc>
                <a:tc hMerge="1">
                  <a:txBody>
                    <a:bodyPr/>
                    <a:lstStyle/>
                    <a:p>
                      <a:endParaRPr lang="nl-NL"/>
                    </a:p>
                  </a:txBody>
                  <a:tcPr/>
                </a:tc>
                <a:tc hMerge="1">
                  <a:txBody>
                    <a:bodyPr/>
                    <a:lstStyle/>
                    <a:p>
                      <a:endParaRPr lang="nl-NL"/>
                    </a:p>
                  </a:txBody>
                  <a:tcPr/>
                </a:tc>
                <a:tc hMerge="1">
                  <a:txBody>
                    <a:bodyPr/>
                    <a:lstStyle/>
                    <a:p>
                      <a:endParaRPr lang="nl-NL"/>
                    </a:p>
                  </a:txBody>
                  <a:tcPr/>
                </a:tc>
                <a:extLst>
                  <a:ext uri="{0D108BD9-81ED-4DB2-BD59-A6C34878D82A}">
                    <a16:rowId xmlns:a16="http://schemas.microsoft.com/office/drawing/2014/main" val="1029097817"/>
                  </a:ext>
                </a:extLst>
              </a:tr>
              <a:tr h="467669">
                <a:tc vMerge="1">
                  <a:txBody>
                    <a:bodyPr/>
                    <a:lstStyle/>
                    <a:p>
                      <a:endParaRPr lang="nl-NL"/>
                    </a:p>
                  </a:txBody>
                  <a:tcPr/>
                </a:tc>
                <a:tc vMerge="1">
                  <a:txBody>
                    <a:bodyPr/>
                    <a:lstStyle/>
                    <a:p>
                      <a:endParaRPr lang="nl-NL"/>
                    </a:p>
                  </a:txBody>
                  <a:tcPr/>
                </a:tc>
                <a:tc>
                  <a:txBody>
                    <a:bodyPr/>
                    <a:lstStyle/>
                    <a:p>
                      <a:pPr fontAlgn="base"/>
                      <a:r>
                        <a:rPr lang="nl-NL" sz="1500" i="1" cap="none" spc="0" dirty="0">
                          <a:solidFill>
                            <a:schemeClr val="tx1"/>
                          </a:solidFill>
                          <a:effectLst/>
                        </a:rPr>
                        <a:t>Werk</a:t>
                      </a:r>
                      <a:endParaRPr lang="nl-NL" sz="1500" i="1" cap="none" spc="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9846" marR="98897" marT="22813" marB="171098">
                    <a:lnL w="12700" cmpd="sng">
                      <a:noFill/>
                      <a:prstDash val="solid"/>
                    </a:lnL>
                    <a:lnR w="12700" cmpd="sng">
                      <a:noFill/>
                      <a:prstDash val="solid"/>
                    </a:lnR>
                    <a:lnT w="12700" cmpd="sng">
                      <a:noFill/>
                      <a:prstDash val="solid"/>
                    </a:lnT>
                    <a:lnB w="9525" cap="flat" cmpd="sng" algn="ctr">
                      <a:noFill/>
                      <a:prstDash val="solid"/>
                    </a:lnB>
                    <a:solidFill>
                      <a:schemeClr val="bg1">
                        <a:lumMod val="95000"/>
                      </a:schemeClr>
                    </a:solidFill>
                  </a:tcPr>
                </a:tc>
                <a:tc>
                  <a:txBody>
                    <a:bodyPr/>
                    <a:lstStyle/>
                    <a:p>
                      <a:pPr fontAlgn="base"/>
                      <a:r>
                        <a:rPr lang="nl-NL" sz="1500" i="1" cap="none" spc="0" dirty="0">
                          <a:solidFill>
                            <a:schemeClr val="tx1"/>
                          </a:solidFill>
                          <a:effectLst/>
                        </a:rPr>
                        <a:t>Schulden</a:t>
                      </a:r>
                      <a:endParaRPr lang="nl-NL" sz="1500" i="1" cap="none" spc="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9846" marR="98897" marT="22813" marB="171098">
                    <a:lnL w="12700" cmpd="sng">
                      <a:noFill/>
                      <a:prstDash val="solid"/>
                    </a:lnL>
                    <a:lnR w="12700" cmpd="sng">
                      <a:noFill/>
                      <a:prstDash val="solid"/>
                    </a:lnR>
                    <a:lnT w="12700" cmpd="sng">
                      <a:noFill/>
                      <a:prstDash val="solid"/>
                    </a:lnT>
                    <a:lnB w="9525" cap="flat" cmpd="sng" algn="ctr">
                      <a:noFill/>
                      <a:prstDash val="solid"/>
                    </a:lnB>
                    <a:solidFill>
                      <a:schemeClr val="bg1">
                        <a:lumMod val="95000"/>
                      </a:schemeClr>
                    </a:solidFill>
                  </a:tcPr>
                </a:tc>
                <a:tc>
                  <a:txBody>
                    <a:bodyPr/>
                    <a:lstStyle/>
                    <a:p>
                      <a:pPr fontAlgn="base"/>
                      <a:r>
                        <a:rPr lang="nl-NL" sz="1500" i="1" cap="none" spc="0" dirty="0">
                          <a:solidFill>
                            <a:schemeClr val="tx1"/>
                          </a:solidFill>
                          <a:effectLst/>
                        </a:rPr>
                        <a:t>Gezondheid</a:t>
                      </a:r>
                      <a:endParaRPr lang="nl-NL" sz="1500" i="1" cap="none" spc="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9846" marR="98897" marT="22813" marB="171098">
                    <a:lnL w="12700" cmpd="sng">
                      <a:noFill/>
                      <a:prstDash val="solid"/>
                    </a:lnL>
                    <a:lnR w="12700" cmpd="sng">
                      <a:noFill/>
                      <a:prstDash val="solid"/>
                    </a:lnR>
                    <a:lnT w="12700" cmpd="sng">
                      <a:noFill/>
                      <a:prstDash val="solid"/>
                    </a:lnT>
                    <a:lnB w="9525" cap="flat" cmpd="sng" algn="ctr">
                      <a:noFill/>
                      <a:prstDash val="solid"/>
                    </a:lnB>
                    <a:solidFill>
                      <a:schemeClr val="bg1">
                        <a:lumMod val="95000"/>
                      </a:schemeClr>
                    </a:solidFill>
                  </a:tcPr>
                </a:tc>
                <a:tc>
                  <a:txBody>
                    <a:bodyPr/>
                    <a:lstStyle/>
                    <a:p>
                      <a:pPr fontAlgn="base"/>
                      <a:r>
                        <a:rPr lang="nl-NL" sz="1500" i="1" cap="none" spc="0" dirty="0">
                          <a:solidFill>
                            <a:schemeClr val="tx1"/>
                          </a:solidFill>
                          <a:effectLst/>
                        </a:rPr>
                        <a:t>Wonen</a:t>
                      </a:r>
                      <a:endParaRPr lang="nl-NL" sz="1500" i="1" cap="none" spc="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9846" marR="98897" marT="22813" marB="171098">
                    <a:lnL w="12700" cmpd="sng">
                      <a:noFill/>
                      <a:prstDash val="solid"/>
                    </a:lnL>
                    <a:lnR w="12700" cmpd="sng">
                      <a:noFill/>
                      <a:prstDash val="solid"/>
                    </a:lnR>
                    <a:lnT w="12700" cmpd="sng">
                      <a:noFill/>
                      <a:prstDash val="solid"/>
                    </a:lnT>
                    <a:lnB w="9525" cap="flat" cmpd="sng" algn="ctr">
                      <a:noFill/>
                      <a:prstDash val="solid"/>
                    </a:lnB>
                    <a:solidFill>
                      <a:schemeClr val="bg1">
                        <a:lumMod val="95000"/>
                      </a:schemeClr>
                    </a:solidFill>
                  </a:tcPr>
                </a:tc>
                <a:extLst>
                  <a:ext uri="{0D108BD9-81ED-4DB2-BD59-A6C34878D82A}">
                    <a16:rowId xmlns:a16="http://schemas.microsoft.com/office/drawing/2014/main" val="843101957"/>
                  </a:ext>
                </a:extLst>
              </a:tr>
              <a:tr h="923931">
                <a:tc>
                  <a:txBody>
                    <a:bodyPr/>
                    <a:lstStyle/>
                    <a:p>
                      <a:pPr fontAlgn="base"/>
                      <a:r>
                        <a:rPr lang="nl-NL" sz="1500" b="1" cap="none" spc="0">
                          <a:solidFill>
                            <a:schemeClr val="tx1"/>
                          </a:solidFill>
                          <a:effectLst/>
                        </a:rPr>
                        <a:t>Ik wil en ik kan, geef me een kans</a:t>
                      </a:r>
                      <a:endParaRPr lang="nl-NL" sz="1500" b="1"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9846" marR="98897" marT="22813" marB="171098">
                    <a:lnL w="12700" cap="flat" cmpd="sng" algn="ctr">
                      <a:solidFill>
                        <a:schemeClr val="accent1"/>
                      </a:solidFill>
                      <a:prstDash val="solid"/>
                    </a:lnL>
                    <a:lnR w="12700" cmpd="sng">
                      <a:noFill/>
                      <a:prstDash val="solid"/>
                    </a:lnR>
                    <a:lnT w="9525" cap="flat" cmpd="sng" algn="ctr">
                      <a:noFill/>
                      <a:prstDash val="solid"/>
                    </a:lnT>
                    <a:lnB w="12700" cmpd="sng">
                      <a:noFill/>
                      <a:prstDash val="solid"/>
                    </a:lnB>
                    <a:solidFill>
                      <a:schemeClr val="bg1">
                        <a:lumMod val="85000"/>
                      </a:schemeClr>
                    </a:solidFill>
                  </a:tcPr>
                </a:tc>
                <a:tc>
                  <a:txBody>
                    <a:bodyPr/>
                    <a:lstStyle/>
                    <a:p>
                      <a:pPr fontAlgn="base"/>
                      <a:r>
                        <a:rPr lang="nl-NL" sz="1500" cap="none" spc="0" dirty="0">
                          <a:solidFill>
                            <a:schemeClr val="tx1"/>
                          </a:solidFill>
                          <a:effectLst/>
                        </a:rPr>
                        <a:t>Kansen</a:t>
                      </a:r>
                      <a:endParaRPr lang="nl-NL" sz="1500" cap="none" spc="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9846" marR="98897" marT="22813" marB="171098">
                    <a:lnL w="12700" cmpd="sng">
                      <a:noFill/>
                      <a:prstDash val="solid"/>
                    </a:lnL>
                    <a:lnR w="12700" cmpd="sng">
                      <a:noFill/>
                      <a:prstDash val="solid"/>
                    </a:lnR>
                    <a:lnT w="9525" cap="flat" cmpd="sng" algn="ctr">
                      <a:noFill/>
                      <a:prstDash val="solid"/>
                    </a:lnT>
                    <a:lnB w="12700" cmpd="sng">
                      <a:noFill/>
                      <a:prstDash val="solid"/>
                    </a:lnB>
                    <a:solidFill>
                      <a:schemeClr val="bg1">
                        <a:lumMod val="85000"/>
                      </a:schemeClr>
                    </a:solidFill>
                  </a:tcPr>
                </a:tc>
                <a:tc>
                  <a:txBody>
                    <a:bodyPr/>
                    <a:lstStyle/>
                    <a:p>
                      <a:pPr fontAlgn="base"/>
                      <a:r>
                        <a:rPr lang="nl-NL" sz="1500" cap="none" spc="0">
                          <a:solidFill>
                            <a:schemeClr val="tx1"/>
                          </a:solidFill>
                          <a:effectLst/>
                        </a:rPr>
                        <a:t>Jobhunting</a:t>
                      </a:r>
                      <a:endParaRPr lang="nl-NL" sz="15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9846" marR="98897" marT="22813" marB="171098">
                    <a:lnL w="12700" cmpd="sng">
                      <a:noFill/>
                      <a:prstDash val="solid"/>
                    </a:lnL>
                    <a:lnR w="12700" cmpd="sng">
                      <a:noFill/>
                      <a:prstDash val="solid"/>
                    </a:lnR>
                    <a:lnT w="9525" cap="flat" cmpd="sng" algn="ctr">
                      <a:noFill/>
                      <a:prstDash val="solid"/>
                    </a:lnT>
                    <a:lnB w="12700" cmpd="sng">
                      <a:noFill/>
                      <a:prstDash val="solid"/>
                    </a:lnB>
                    <a:solidFill>
                      <a:schemeClr val="bg1">
                        <a:lumMod val="85000"/>
                      </a:schemeClr>
                    </a:solidFill>
                  </a:tcPr>
                </a:tc>
                <a:tc>
                  <a:txBody>
                    <a:bodyPr/>
                    <a:lstStyle/>
                    <a:p>
                      <a:pPr fontAlgn="base"/>
                      <a:r>
                        <a:rPr lang="nl-NL" sz="1500" cap="none" spc="0">
                          <a:solidFill>
                            <a:schemeClr val="tx1"/>
                          </a:solidFill>
                          <a:effectLst/>
                        </a:rPr>
                        <a:t>Krediet regelen</a:t>
                      </a:r>
                      <a:endParaRPr lang="nl-NL" sz="15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9846" marR="98897" marT="22813" marB="171098">
                    <a:lnL w="12700" cmpd="sng">
                      <a:noFill/>
                      <a:prstDash val="solid"/>
                    </a:lnL>
                    <a:lnR w="12700" cmpd="sng">
                      <a:noFill/>
                      <a:prstDash val="solid"/>
                    </a:lnR>
                    <a:lnT w="9525" cap="flat" cmpd="sng" algn="ctr">
                      <a:noFill/>
                      <a:prstDash val="solid"/>
                    </a:lnT>
                    <a:lnB w="12700" cmpd="sng">
                      <a:noFill/>
                      <a:prstDash val="solid"/>
                    </a:lnB>
                    <a:solidFill>
                      <a:schemeClr val="bg1">
                        <a:lumMod val="85000"/>
                      </a:schemeClr>
                    </a:solidFill>
                  </a:tcPr>
                </a:tc>
                <a:tc>
                  <a:txBody>
                    <a:bodyPr/>
                    <a:lstStyle/>
                    <a:p>
                      <a:pPr fontAlgn="base"/>
                      <a:r>
                        <a:rPr lang="nl-NL" sz="1500" cap="none" spc="0">
                          <a:solidFill>
                            <a:schemeClr val="tx1"/>
                          </a:solidFill>
                          <a:effectLst/>
                        </a:rPr>
                        <a:t>Gezonde omgeving creëren</a:t>
                      </a:r>
                      <a:endParaRPr lang="nl-NL" sz="15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9846" marR="98897" marT="22813" marB="171098">
                    <a:lnL w="12700" cmpd="sng">
                      <a:noFill/>
                      <a:prstDash val="solid"/>
                    </a:lnL>
                    <a:lnR w="12700" cmpd="sng">
                      <a:noFill/>
                      <a:prstDash val="solid"/>
                    </a:lnR>
                    <a:lnT w="9525" cap="flat" cmpd="sng" algn="ctr">
                      <a:noFill/>
                      <a:prstDash val="solid"/>
                    </a:lnT>
                    <a:lnB w="12700" cmpd="sng">
                      <a:noFill/>
                      <a:prstDash val="solid"/>
                    </a:lnB>
                    <a:solidFill>
                      <a:schemeClr val="bg1">
                        <a:lumMod val="85000"/>
                      </a:schemeClr>
                    </a:solidFill>
                  </a:tcPr>
                </a:tc>
                <a:tc>
                  <a:txBody>
                    <a:bodyPr/>
                    <a:lstStyle/>
                    <a:p>
                      <a:pPr fontAlgn="base"/>
                      <a:r>
                        <a:rPr lang="nl-NL" sz="1500" cap="none" spc="0">
                          <a:solidFill>
                            <a:schemeClr val="tx1"/>
                          </a:solidFill>
                          <a:effectLst/>
                        </a:rPr>
                        <a:t>Huis regelen</a:t>
                      </a:r>
                      <a:endParaRPr lang="nl-NL" sz="15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9846" marR="98897" marT="22813" marB="171098">
                    <a:lnL w="12700" cmpd="sng">
                      <a:noFill/>
                      <a:prstDash val="solid"/>
                    </a:lnL>
                    <a:lnR w="12700" cmpd="sng">
                      <a:noFill/>
                      <a:prstDash val="solid"/>
                    </a:lnR>
                    <a:lnT w="9525" cap="flat" cmpd="sng" algn="ctr">
                      <a:noFill/>
                      <a:prstDash val="solid"/>
                    </a:lnT>
                    <a:lnB w="12700" cmpd="sng">
                      <a:noFill/>
                      <a:prstDash val="solid"/>
                    </a:lnB>
                    <a:solidFill>
                      <a:schemeClr val="bg1">
                        <a:lumMod val="85000"/>
                      </a:schemeClr>
                    </a:solidFill>
                  </a:tcPr>
                </a:tc>
                <a:extLst>
                  <a:ext uri="{0D108BD9-81ED-4DB2-BD59-A6C34878D82A}">
                    <a16:rowId xmlns:a16="http://schemas.microsoft.com/office/drawing/2014/main" val="2703553512"/>
                  </a:ext>
                </a:extLst>
              </a:tr>
              <a:tr h="695800">
                <a:tc>
                  <a:txBody>
                    <a:bodyPr/>
                    <a:lstStyle/>
                    <a:p>
                      <a:pPr fontAlgn="base"/>
                      <a:r>
                        <a:rPr lang="nl-NL" sz="1500" b="1" cap="none" spc="0">
                          <a:solidFill>
                            <a:schemeClr val="tx1"/>
                          </a:solidFill>
                          <a:effectLst/>
                        </a:rPr>
                        <a:t>Ik wil wel, maar kan niet goed</a:t>
                      </a:r>
                      <a:endParaRPr lang="nl-NL" sz="1500" b="1"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9846" marR="98897" marT="22813" marB="171098">
                    <a:lnL w="12700" cap="flat" cmpd="sng" algn="ctr">
                      <a:solidFill>
                        <a:schemeClr val="accent1"/>
                      </a:solidFill>
                      <a:prstDash val="solid"/>
                    </a:lnL>
                    <a:lnR w="12700" cmpd="sng">
                      <a:noFill/>
                      <a:prstDash val="solid"/>
                    </a:lnR>
                    <a:lnT w="12700" cmpd="sng">
                      <a:noFill/>
                      <a:prstDash val="solid"/>
                    </a:lnT>
                    <a:lnB w="9525" cap="flat" cmpd="sng" algn="ctr">
                      <a:noFill/>
                      <a:prstDash val="solid"/>
                    </a:lnB>
                    <a:solidFill>
                      <a:schemeClr val="bg1">
                        <a:lumMod val="95000"/>
                      </a:schemeClr>
                    </a:solidFill>
                  </a:tcPr>
                </a:tc>
                <a:tc>
                  <a:txBody>
                    <a:bodyPr/>
                    <a:lstStyle/>
                    <a:p>
                      <a:pPr fontAlgn="base"/>
                      <a:r>
                        <a:rPr lang="nl-NL" sz="1500" cap="none" spc="0">
                          <a:solidFill>
                            <a:schemeClr val="tx1"/>
                          </a:solidFill>
                          <a:effectLst/>
                        </a:rPr>
                        <a:t>Competenties</a:t>
                      </a:r>
                      <a:endParaRPr lang="nl-NL" sz="15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9846" marR="98897" marT="22813" marB="171098">
                    <a:lnL w="12700" cmpd="sng">
                      <a:noFill/>
                      <a:prstDash val="solid"/>
                    </a:lnL>
                    <a:lnR w="12700" cmpd="sng">
                      <a:noFill/>
                      <a:prstDash val="solid"/>
                    </a:lnR>
                    <a:lnT w="12700" cmpd="sng">
                      <a:noFill/>
                      <a:prstDash val="solid"/>
                    </a:lnT>
                    <a:lnB w="9525" cap="flat" cmpd="sng" algn="ctr">
                      <a:noFill/>
                      <a:prstDash val="solid"/>
                    </a:lnB>
                    <a:solidFill>
                      <a:schemeClr val="bg1">
                        <a:lumMod val="95000"/>
                      </a:schemeClr>
                    </a:solidFill>
                  </a:tcPr>
                </a:tc>
                <a:tc>
                  <a:txBody>
                    <a:bodyPr/>
                    <a:lstStyle/>
                    <a:p>
                      <a:pPr fontAlgn="base"/>
                      <a:r>
                        <a:rPr lang="nl-NL" sz="1500" cap="none" spc="0">
                          <a:solidFill>
                            <a:schemeClr val="tx1"/>
                          </a:solidFill>
                          <a:effectLst/>
                        </a:rPr>
                        <a:t>Jobcoaching</a:t>
                      </a:r>
                      <a:endParaRPr lang="nl-NL" sz="15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9846" marR="98897" marT="22813" marB="171098">
                    <a:lnL w="12700" cmpd="sng">
                      <a:noFill/>
                      <a:prstDash val="solid"/>
                    </a:lnL>
                    <a:lnR w="12700" cmpd="sng">
                      <a:noFill/>
                      <a:prstDash val="solid"/>
                    </a:lnR>
                    <a:lnT w="12700" cmpd="sng">
                      <a:noFill/>
                      <a:prstDash val="solid"/>
                    </a:lnT>
                    <a:lnB w="9525" cap="flat" cmpd="sng" algn="ctr">
                      <a:noFill/>
                      <a:prstDash val="solid"/>
                    </a:lnB>
                    <a:solidFill>
                      <a:schemeClr val="bg1">
                        <a:lumMod val="95000"/>
                      </a:schemeClr>
                    </a:solidFill>
                  </a:tcPr>
                </a:tc>
                <a:tc>
                  <a:txBody>
                    <a:bodyPr/>
                    <a:lstStyle/>
                    <a:p>
                      <a:pPr fontAlgn="base"/>
                      <a:r>
                        <a:rPr lang="nl-NL" sz="1500" cap="none" spc="0">
                          <a:solidFill>
                            <a:schemeClr val="tx1"/>
                          </a:solidFill>
                          <a:effectLst/>
                        </a:rPr>
                        <a:t>Budget coaching</a:t>
                      </a:r>
                      <a:endParaRPr lang="nl-NL" sz="15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9846" marR="98897" marT="22813" marB="171098">
                    <a:lnL w="12700" cmpd="sng">
                      <a:noFill/>
                      <a:prstDash val="solid"/>
                    </a:lnL>
                    <a:lnR w="12700" cmpd="sng">
                      <a:noFill/>
                      <a:prstDash val="solid"/>
                    </a:lnR>
                    <a:lnT w="12700" cmpd="sng">
                      <a:noFill/>
                      <a:prstDash val="solid"/>
                    </a:lnT>
                    <a:lnB w="9525" cap="flat" cmpd="sng" algn="ctr">
                      <a:noFill/>
                      <a:prstDash val="solid"/>
                    </a:lnB>
                    <a:solidFill>
                      <a:schemeClr val="bg1">
                        <a:lumMod val="95000"/>
                      </a:schemeClr>
                    </a:solidFill>
                  </a:tcPr>
                </a:tc>
                <a:tc>
                  <a:txBody>
                    <a:bodyPr/>
                    <a:lstStyle/>
                    <a:p>
                      <a:pPr fontAlgn="base"/>
                      <a:r>
                        <a:rPr lang="nl-NL" sz="1500" cap="none" spc="0">
                          <a:solidFill>
                            <a:schemeClr val="tx1"/>
                          </a:solidFill>
                          <a:effectLst/>
                        </a:rPr>
                        <a:t>Leefstijl coaching</a:t>
                      </a:r>
                      <a:endParaRPr lang="nl-NL" sz="15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9846" marR="98897" marT="22813" marB="171098">
                    <a:lnL w="12700" cmpd="sng">
                      <a:noFill/>
                      <a:prstDash val="solid"/>
                    </a:lnL>
                    <a:lnR w="12700" cmpd="sng">
                      <a:noFill/>
                      <a:prstDash val="solid"/>
                    </a:lnR>
                    <a:lnT w="12700" cmpd="sng">
                      <a:noFill/>
                      <a:prstDash val="solid"/>
                    </a:lnT>
                    <a:lnB w="9525" cap="flat" cmpd="sng" algn="ctr">
                      <a:noFill/>
                      <a:prstDash val="solid"/>
                    </a:lnB>
                    <a:solidFill>
                      <a:schemeClr val="bg1">
                        <a:lumMod val="95000"/>
                      </a:schemeClr>
                    </a:solidFill>
                  </a:tcPr>
                </a:tc>
                <a:tc>
                  <a:txBody>
                    <a:bodyPr/>
                    <a:lstStyle/>
                    <a:p>
                      <a:pPr fontAlgn="base"/>
                      <a:r>
                        <a:rPr lang="nl-NL" sz="1500" cap="none" spc="0">
                          <a:solidFill>
                            <a:schemeClr val="tx1"/>
                          </a:solidFill>
                          <a:effectLst/>
                        </a:rPr>
                        <a:t>Ambulante woonbegeleiding</a:t>
                      </a:r>
                      <a:endParaRPr lang="nl-NL" sz="15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9846" marR="98897" marT="22813" marB="171098">
                    <a:lnL w="12700" cmpd="sng">
                      <a:noFill/>
                      <a:prstDash val="solid"/>
                    </a:lnL>
                    <a:lnR w="12700" cmpd="sng">
                      <a:noFill/>
                      <a:prstDash val="solid"/>
                    </a:lnR>
                    <a:lnT w="12700" cmpd="sng">
                      <a:noFill/>
                      <a:prstDash val="solid"/>
                    </a:lnT>
                    <a:lnB w="9525" cap="flat" cmpd="sng" algn="ctr">
                      <a:noFill/>
                      <a:prstDash val="solid"/>
                    </a:lnB>
                    <a:solidFill>
                      <a:schemeClr val="bg1">
                        <a:lumMod val="95000"/>
                      </a:schemeClr>
                    </a:solidFill>
                  </a:tcPr>
                </a:tc>
                <a:extLst>
                  <a:ext uri="{0D108BD9-81ED-4DB2-BD59-A6C34878D82A}">
                    <a16:rowId xmlns:a16="http://schemas.microsoft.com/office/drawing/2014/main" val="2396989291"/>
                  </a:ext>
                </a:extLst>
              </a:tr>
              <a:tr h="695800">
                <a:tc>
                  <a:txBody>
                    <a:bodyPr/>
                    <a:lstStyle/>
                    <a:p>
                      <a:pPr fontAlgn="base"/>
                      <a:r>
                        <a:rPr lang="nl-NL" sz="1500" b="1" cap="none" spc="0">
                          <a:solidFill>
                            <a:schemeClr val="tx1"/>
                          </a:solidFill>
                          <a:effectLst/>
                        </a:rPr>
                        <a:t>Ik wil en kan niet meer, ik heb het opgegeven</a:t>
                      </a:r>
                      <a:endParaRPr lang="nl-NL" sz="1500" b="1"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9846" marR="98897" marT="22813" marB="171098">
                    <a:lnL w="12700" cap="flat" cmpd="sng" algn="ctr">
                      <a:solidFill>
                        <a:schemeClr val="accent1"/>
                      </a:solidFill>
                      <a:prstDash val="solid"/>
                    </a:lnL>
                    <a:lnR w="12700" cmpd="sng">
                      <a:noFill/>
                      <a:prstDash val="solid"/>
                    </a:lnR>
                    <a:lnT w="9525" cap="flat" cmpd="sng" algn="ctr">
                      <a:noFill/>
                      <a:prstDash val="solid"/>
                    </a:lnT>
                    <a:lnB w="12700" cmpd="sng">
                      <a:noFill/>
                      <a:prstDash val="solid"/>
                    </a:lnB>
                    <a:solidFill>
                      <a:schemeClr val="bg1">
                        <a:lumMod val="85000"/>
                      </a:schemeClr>
                    </a:solidFill>
                  </a:tcPr>
                </a:tc>
                <a:tc>
                  <a:txBody>
                    <a:bodyPr/>
                    <a:lstStyle/>
                    <a:p>
                      <a:pPr fontAlgn="base"/>
                      <a:r>
                        <a:rPr lang="nl-NL" sz="1500" cap="none" spc="0">
                          <a:solidFill>
                            <a:schemeClr val="tx1"/>
                          </a:solidFill>
                          <a:effectLst/>
                        </a:rPr>
                        <a:t>(Zelf)sturing</a:t>
                      </a:r>
                      <a:endParaRPr lang="nl-NL" sz="15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9846" marR="98897" marT="22813" marB="171098">
                    <a:lnL w="12700" cmpd="sng">
                      <a:noFill/>
                      <a:prstDash val="solid"/>
                    </a:lnL>
                    <a:lnR w="12700" cmpd="sng">
                      <a:noFill/>
                      <a:prstDash val="solid"/>
                    </a:lnR>
                    <a:lnT w="9525" cap="flat" cmpd="sng" algn="ctr">
                      <a:noFill/>
                      <a:prstDash val="solid"/>
                    </a:lnT>
                    <a:lnB w="12700" cmpd="sng">
                      <a:noFill/>
                      <a:prstDash val="solid"/>
                    </a:lnB>
                    <a:solidFill>
                      <a:schemeClr val="bg1">
                        <a:lumMod val="85000"/>
                      </a:schemeClr>
                    </a:solidFill>
                  </a:tcPr>
                </a:tc>
                <a:tc>
                  <a:txBody>
                    <a:bodyPr/>
                    <a:lstStyle/>
                    <a:p>
                      <a:pPr fontAlgn="base"/>
                      <a:r>
                        <a:rPr lang="nl-NL" sz="1500" cap="none" spc="0">
                          <a:solidFill>
                            <a:schemeClr val="tx1"/>
                          </a:solidFill>
                          <a:effectLst/>
                        </a:rPr>
                        <a:t>Begeleid werken</a:t>
                      </a:r>
                      <a:endParaRPr lang="nl-NL" sz="15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9846" marR="98897" marT="22813" marB="171098">
                    <a:lnL w="12700" cmpd="sng">
                      <a:noFill/>
                      <a:prstDash val="solid"/>
                    </a:lnL>
                    <a:lnR w="12700" cmpd="sng">
                      <a:noFill/>
                      <a:prstDash val="solid"/>
                    </a:lnR>
                    <a:lnT w="9525" cap="flat" cmpd="sng" algn="ctr">
                      <a:noFill/>
                      <a:prstDash val="solid"/>
                    </a:lnT>
                    <a:lnB w="12700" cmpd="sng">
                      <a:noFill/>
                      <a:prstDash val="solid"/>
                    </a:lnB>
                    <a:solidFill>
                      <a:schemeClr val="bg1">
                        <a:lumMod val="85000"/>
                      </a:schemeClr>
                    </a:solidFill>
                  </a:tcPr>
                </a:tc>
                <a:tc>
                  <a:txBody>
                    <a:bodyPr/>
                    <a:lstStyle/>
                    <a:p>
                      <a:pPr fontAlgn="base"/>
                      <a:r>
                        <a:rPr lang="nl-NL" sz="1500" cap="none" spc="0">
                          <a:solidFill>
                            <a:schemeClr val="tx1"/>
                          </a:solidFill>
                          <a:effectLst/>
                        </a:rPr>
                        <a:t>Bewindvoering</a:t>
                      </a:r>
                      <a:endParaRPr lang="nl-NL" sz="15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9846" marR="98897" marT="22813" marB="171098">
                    <a:lnL w="12700" cmpd="sng">
                      <a:noFill/>
                      <a:prstDash val="solid"/>
                    </a:lnL>
                    <a:lnR w="12700" cmpd="sng">
                      <a:noFill/>
                      <a:prstDash val="solid"/>
                    </a:lnR>
                    <a:lnT w="9525" cap="flat" cmpd="sng" algn="ctr">
                      <a:noFill/>
                      <a:prstDash val="solid"/>
                    </a:lnT>
                    <a:lnB w="12700" cmpd="sng">
                      <a:noFill/>
                      <a:prstDash val="solid"/>
                    </a:lnB>
                    <a:solidFill>
                      <a:schemeClr val="bg1">
                        <a:lumMod val="85000"/>
                      </a:schemeClr>
                    </a:solidFill>
                  </a:tcPr>
                </a:tc>
                <a:tc>
                  <a:txBody>
                    <a:bodyPr/>
                    <a:lstStyle/>
                    <a:p>
                      <a:pPr fontAlgn="base"/>
                      <a:r>
                        <a:rPr lang="nl-NL" sz="1500" cap="none" spc="0">
                          <a:solidFill>
                            <a:schemeClr val="tx1"/>
                          </a:solidFill>
                          <a:effectLst/>
                        </a:rPr>
                        <a:t>Medicijnen</a:t>
                      </a:r>
                      <a:endParaRPr lang="nl-NL" sz="15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9846" marR="98897" marT="22813" marB="171098">
                    <a:lnL w="12700" cmpd="sng">
                      <a:noFill/>
                      <a:prstDash val="solid"/>
                    </a:lnL>
                    <a:lnR w="12700" cmpd="sng">
                      <a:noFill/>
                      <a:prstDash val="solid"/>
                    </a:lnR>
                    <a:lnT w="9525" cap="flat" cmpd="sng" algn="ctr">
                      <a:noFill/>
                      <a:prstDash val="solid"/>
                    </a:lnT>
                    <a:lnB w="12700" cmpd="sng">
                      <a:noFill/>
                      <a:prstDash val="solid"/>
                    </a:lnB>
                    <a:solidFill>
                      <a:schemeClr val="bg1">
                        <a:lumMod val="85000"/>
                      </a:schemeClr>
                    </a:solidFill>
                  </a:tcPr>
                </a:tc>
                <a:tc>
                  <a:txBody>
                    <a:bodyPr/>
                    <a:lstStyle/>
                    <a:p>
                      <a:pPr fontAlgn="base"/>
                      <a:r>
                        <a:rPr lang="nl-NL" sz="1500" cap="none" spc="0">
                          <a:solidFill>
                            <a:schemeClr val="tx1"/>
                          </a:solidFill>
                          <a:effectLst/>
                        </a:rPr>
                        <a:t>Begeleid wonen</a:t>
                      </a:r>
                      <a:endParaRPr lang="nl-NL" sz="15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9846" marR="98897" marT="22813" marB="171098">
                    <a:lnL w="12700" cmpd="sng">
                      <a:noFill/>
                      <a:prstDash val="solid"/>
                    </a:lnL>
                    <a:lnR w="12700" cmpd="sng">
                      <a:noFill/>
                      <a:prstDash val="solid"/>
                    </a:lnR>
                    <a:lnT w="9525" cap="flat" cmpd="sng" algn="ctr">
                      <a:noFill/>
                      <a:prstDash val="solid"/>
                    </a:lnT>
                    <a:lnB w="12700" cmpd="sng">
                      <a:noFill/>
                      <a:prstDash val="solid"/>
                    </a:lnB>
                    <a:solidFill>
                      <a:schemeClr val="bg1">
                        <a:lumMod val="85000"/>
                      </a:schemeClr>
                    </a:solidFill>
                  </a:tcPr>
                </a:tc>
                <a:extLst>
                  <a:ext uri="{0D108BD9-81ED-4DB2-BD59-A6C34878D82A}">
                    <a16:rowId xmlns:a16="http://schemas.microsoft.com/office/drawing/2014/main" val="1125761613"/>
                  </a:ext>
                </a:extLst>
              </a:tr>
              <a:tr h="923931">
                <a:tc>
                  <a:txBody>
                    <a:bodyPr/>
                    <a:lstStyle/>
                    <a:p>
                      <a:pPr fontAlgn="base"/>
                      <a:r>
                        <a:rPr lang="nl-NL" sz="1500" b="1" cap="none" spc="0" dirty="0">
                          <a:solidFill>
                            <a:schemeClr val="tx1"/>
                          </a:solidFill>
                          <a:effectLst/>
                        </a:rPr>
                        <a:t>Ik heb andere plannen met mijn leven</a:t>
                      </a:r>
                      <a:endParaRPr lang="nl-NL" sz="1500" b="1" cap="none" spc="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9846" marR="98897" marT="22813" marB="171098">
                    <a:lnL w="12700" cap="flat" cmpd="sng" algn="ctr">
                      <a:solidFill>
                        <a:schemeClr val="accent1"/>
                      </a:solidFill>
                      <a:prstDash val="solid"/>
                    </a:lnL>
                    <a:lnR w="12700" cmpd="sng">
                      <a:noFill/>
                      <a:prstDash val="solid"/>
                    </a:lnR>
                    <a:lnT w="12700" cmpd="sng">
                      <a:noFill/>
                      <a:prstDash val="solid"/>
                    </a:lnT>
                    <a:lnB w="12700" cmpd="sng">
                      <a:noFill/>
                      <a:prstDash val="solid"/>
                    </a:lnB>
                    <a:solidFill>
                      <a:schemeClr val="bg1">
                        <a:lumMod val="95000"/>
                      </a:schemeClr>
                    </a:solidFill>
                  </a:tcPr>
                </a:tc>
                <a:tc>
                  <a:txBody>
                    <a:bodyPr/>
                    <a:lstStyle/>
                    <a:p>
                      <a:pPr fontAlgn="base"/>
                      <a:r>
                        <a:rPr lang="nl-NL" sz="1500" cap="none" spc="0">
                          <a:solidFill>
                            <a:schemeClr val="tx1"/>
                          </a:solidFill>
                          <a:effectLst/>
                        </a:rPr>
                        <a:t>Ondernemen</a:t>
                      </a:r>
                      <a:endParaRPr lang="nl-NL" sz="15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9846" marR="98897" marT="22813" marB="171098">
                    <a:lnL w="12700" cmpd="sng">
                      <a:noFill/>
                      <a:prstDash val="solid"/>
                    </a:lnL>
                    <a:lnR w="12700" cmpd="sng">
                      <a:noFill/>
                      <a:prstDash val="solid"/>
                    </a:lnR>
                    <a:lnT w="12700" cmpd="sng">
                      <a:noFill/>
                      <a:prstDash val="solid"/>
                    </a:lnT>
                    <a:lnB w="12700" cmpd="sng">
                      <a:noFill/>
                      <a:prstDash val="solid"/>
                    </a:lnB>
                    <a:solidFill>
                      <a:schemeClr val="bg1">
                        <a:lumMod val="95000"/>
                      </a:schemeClr>
                    </a:solidFill>
                  </a:tcPr>
                </a:tc>
                <a:tc>
                  <a:txBody>
                    <a:bodyPr/>
                    <a:lstStyle/>
                    <a:p>
                      <a:pPr fontAlgn="base"/>
                      <a:r>
                        <a:rPr lang="nl-NL" sz="1500" cap="none" spc="0">
                          <a:solidFill>
                            <a:schemeClr val="tx1"/>
                          </a:solidFill>
                          <a:effectLst/>
                        </a:rPr>
                        <a:t>ZZP-begeleiding (ondernemend uit de bijstand)</a:t>
                      </a:r>
                      <a:endParaRPr lang="nl-NL" sz="15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9846" marR="98897" marT="22813" marB="171098">
                    <a:lnL w="12700" cmpd="sng">
                      <a:noFill/>
                      <a:prstDash val="solid"/>
                    </a:lnL>
                    <a:lnR w="12700" cmpd="sng">
                      <a:noFill/>
                      <a:prstDash val="solid"/>
                    </a:lnR>
                    <a:lnT w="12700" cmpd="sng">
                      <a:noFill/>
                      <a:prstDash val="solid"/>
                    </a:lnT>
                    <a:lnB w="12700" cmpd="sng">
                      <a:noFill/>
                      <a:prstDash val="solid"/>
                    </a:lnB>
                    <a:solidFill>
                      <a:schemeClr val="bg1">
                        <a:lumMod val="95000"/>
                      </a:schemeClr>
                    </a:solidFill>
                  </a:tcPr>
                </a:tc>
                <a:tc>
                  <a:txBody>
                    <a:bodyPr/>
                    <a:lstStyle/>
                    <a:p>
                      <a:pPr fontAlgn="base"/>
                      <a:r>
                        <a:rPr lang="nl-NL" sz="1500" cap="none" spc="0" dirty="0">
                          <a:solidFill>
                            <a:schemeClr val="tx1"/>
                          </a:solidFill>
                          <a:effectLst/>
                        </a:rPr>
                        <a:t>Inkomsten vergroten</a:t>
                      </a:r>
                      <a:endParaRPr lang="nl-NL" sz="1500" cap="none" spc="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9846" marR="98897" marT="22813" marB="171098">
                    <a:lnL w="12700" cmpd="sng">
                      <a:noFill/>
                      <a:prstDash val="solid"/>
                    </a:lnL>
                    <a:lnR w="12700" cmpd="sng">
                      <a:noFill/>
                      <a:prstDash val="solid"/>
                    </a:lnR>
                    <a:lnT w="12700" cmpd="sng">
                      <a:noFill/>
                      <a:prstDash val="solid"/>
                    </a:lnT>
                    <a:lnB w="12700" cmpd="sng">
                      <a:noFill/>
                      <a:prstDash val="solid"/>
                    </a:lnB>
                    <a:solidFill>
                      <a:schemeClr val="bg1">
                        <a:lumMod val="95000"/>
                      </a:schemeClr>
                    </a:solidFill>
                  </a:tcPr>
                </a:tc>
                <a:tc>
                  <a:txBody>
                    <a:bodyPr/>
                    <a:lstStyle/>
                    <a:p>
                      <a:pPr fontAlgn="base"/>
                      <a:r>
                        <a:rPr lang="nl-NL" sz="1500" cap="none" spc="0">
                          <a:solidFill>
                            <a:schemeClr val="tx1"/>
                          </a:solidFill>
                          <a:effectLst/>
                        </a:rPr>
                        <a:t>Alternatieve geneeswjizen</a:t>
                      </a:r>
                      <a:endParaRPr lang="nl-NL" sz="15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9846" marR="98897" marT="22813" marB="171098">
                    <a:lnL w="12700" cmpd="sng">
                      <a:noFill/>
                      <a:prstDash val="solid"/>
                    </a:lnL>
                    <a:lnR w="12700" cmpd="sng">
                      <a:noFill/>
                      <a:prstDash val="solid"/>
                    </a:lnR>
                    <a:lnT w="12700" cmpd="sng">
                      <a:noFill/>
                      <a:prstDash val="solid"/>
                    </a:lnT>
                    <a:lnB w="12700" cmpd="sng">
                      <a:noFill/>
                      <a:prstDash val="solid"/>
                    </a:lnB>
                    <a:solidFill>
                      <a:schemeClr val="bg1">
                        <a:lumMod val="95000"/>
                      </a:schemeClr>
                    </a:solidFill>
                  </a:tcPr>
                </a:tc>
                <a:tc>
                  <a:txBody>
                    <a:bodyPr/>
                    <a:lstStyle/>
                    <a:p>
                      <a:pPr fontAlgn="base"/>
                      <a:r>
                        <a:rPr lang="nl-NL" sz="1500" cap="none" spc="0" dirty="0">
                          <a:solidFill>
                            <a:schemeClr val="tx1"/>
                          </a:solidFill>
                          <a:effectLst/>
                        </a:rPr>
                        <a:t>Alternatieve woonvormen</a:t>
                      </a:r>
                      <a:endParaRPr lang="nl-NL" sz="1500" cap="none" spc="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9846" marR="98897" marT="22813" marB="171098">
                    <a:lnL w="12700" cmpd="sng">
                      <a:noFill/>
                      <a:prstDash val="solid"/>
                    </a:lnL>
                    <a:lnR w="12700" cmpd="sng">
                      <a:noFill/>
                      <a:prstDash val="solid"/>
                    </a:lnR>
                    <a:lnT w="12700" cmpd="sng">
                      <a:noFill/>
                      <a:prstDash val="solid"/>
                    </a:lnT>
                    <a:lnB w="12700" cmpd="sng">
                      <a:noFill/>
                      <a:prstDash val="solid"/>
                    </a:lnB>
                    <a:solidFill>
                      <a:schemeClr val="bg1">
                        <a:lumMod val="95000"/>
                      </a:schemeClr>
                    </a:solidFill>
                  </a:tcPr>
                </a:tc>
                <a:extLst>
                  <a:ext uri="{0D108BD9-81ED-4DB2-BD59-A6C34878D82A}">
                    <a16:rowId xmlns:a16="http://schemas.microsoft.com/office/drawing/2014/main" val="3000054214"/>
                  </a:ext>
                </a:extLst>
              </a:tr>
            </a:tbl>
          </a:graphicData>
        </a:graphic>
      </p:graphicFrame>
    </p:spTree>
    <p:extLst>
      <p:ext uri="{BB962C8B-B14F-4D97-AF65-F5344CB8AC3E}">
        <p14:creationId xmlns:p14="http://schemas.microsoft.com/office/powerpoint/2010/main" val="6256295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fgeronde rechthoek 3">
            <a:extLst>
              <a:ext uri="{FF2B5EF4-FFF2-40B4-BE49-F238E27FC236}">
                <a16:creationId xmlns:a16="http://schemas.microsoft.com/office/drawing/2014/main" id="{4B89F7CA-C8D8-7B47-BB47-F3ADAF111070}"/>
              </a:ext>
            </a:extLst>
          </p:cNvPr>
          <p:cNvSpPr/>
          <p:nvPr/>
        </p:nvSpPr>
        <p:spPr>
          <a:xfrm>
            <a:off x="630195" y="864973"/>
            <a:ext cx="2248929" cy="525007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400" b="1" i="0" u="none" strike="noStrike" kern="1200" cap="none" spc="0" normalizeH="0" baseline="0" noProof="0" dirty="0">
              <a:ln>
                <a:noFill/>
              </a:ln>
              <a:solidFill>
                <a:prstClr val="white"/>
              </a:solidFill>
              <a:effectLst/>
              <a:uLnTx/>
              <a:uFillTx/>
              <a:latin typeface="Liberation Sans"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400" b="1" i="0" u="none" strike="noStrike" kern="1200" cap="none" spc="0" normalizeH="0" baseline="0" noProof="0" dirty="0">
                <a:ln>
                  <a:noFill/>
                </a:ln>
                <a:solidFill>
                  <a:prstClr val="white"/>
                </a:solidFill>
                <a:effectLst/>
                <a:uLnTx/>
                <a:uFillTx/>
                <a:latin typeface="Liberation Sans" panose="020B0604020202020204" pitchFamily="34" charset="0"/>
                <a:ea typeface="+mn-ea"/>
                <a:cs typeface="+mn-cs"/>
              </a:rPr>
              <a:t>Huidige situatie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400" b="0" i="0" u="none" strike="noStrike" kern="1200" cap="none" spc="0" normalizeH="0" baseline="0" noProof="0" dirty="0">
              <a:ln>
                <a:noFill/>
              </a:ln>
              <a:solidFill>
                <a:prstClr val="white"/>
              </a:solidFill>
              <a:effectLst/>
              <a:uLnTx/>
              <a:uFillTx/>
              <a:latin typeface="Liberation Sans"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dirty="0">
                <a:ln>
                  <a:noFill/>
                </a:ln>
                <a:solidFill>
                  <a:prstClr val="white"/>
                </a:solidFill>
                <a:effectLst/>
                <a:uLnTx/>
                <a:uFillTx/>
                <a:latin typeface="Liberation Sans" panose="020B0604020202020204" pitchFamily="34" charset="0"/>
                <a:ea typeface="+mn-ea"/>
                <a:cs typeface="+mn-cs"/>
              </a:rPr>
              <a:t>(bijvoorbeeld</a:t>
            </a:r>
            <a:r>
              <a:rPr kumimoji="0" lang="nl-NL" sz="1400" b="0" i="0" u="none" strike="noStrike" kern="1200" cap="none" spc="0" normalizeH="0" baseline="0" noProof="0" dirty="0">
                <a:ln>
                  <a:noFill/>
                </a:ln>
                <a:solidFill>
                  <a:prstClr val="white"/>
                </a:solidFill>
                <a:effectLst/>
                <a:uLnTx/>
                <a:uFillTx/>
                <a:latin typeface="Liberation Sans" panose="020B0604020202020204" pitchFamily="34" charset="0"/>
                <a:ea typeface="+mn-ea"/>
                <a:cs typeface="+mn-cs"/>
                <a:sym typeface="Wingdings" pitchFamily="2" charset="2"/>
              </a:rPr>
              <a:t>:)</a:t>
            </a:r>
            <a:endParaRPr kumimoji="0" lang="nl-NL" sz="1400" b="0" i="0" u="none" strike="noStrike" kern="1200" cap="none" spc="0" normalizeH="0" baseline="0" noProof="0" dirty="0">
              <a:ln>
                <a:noFill/>
              </a:ln>
              <a:solidFill>
                <a:prstClr val="white"/>
              </a:solidFill>
              <a:effectLst/>
              <a:uLnTx/>
              <a:uFillTx/>
              <a:latin typeface="Liberation Sans" panose="020B0604020202020204"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400" b="0" i="0" u="none" strike="noStrike" kern="1200" cap="none" spc="0" normalizeH="0" baseline="0" noProof="0" dirty="0">
                <a:ln>
                  <a:noFill/>
                </a:ln>
                <a:solidFill>
                  <a:prstClr val="white"/>
                </a:solidFill>
                <a:effectLst/>
                <a:uLnTx/>
                <a:uFillTx/>
                <a:latin typeface="Liberation Sans" panose="020B0604020202020204" pitchFamily="34" charset="0"/>
                <a:ea typeface="+mn-ea"/>
                <a:cs typeface="+mn-cs"/>
              </a:rPr>
              <a:t>Financiën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400" b="0" i="0" u="none" strike="noStrike" kern="1200" cap="none" spc="0" normalizeH="0" baseline="0" noProof="0" dirty="0">
                <a:ln>
                  <a:noFill/>
                </a:ln>
                <a:solidFill>
                  <a:prstClr val="white"/>
                </a:solidFill>
                <a:effectLst/>
                <a:uLnTx/>
                <a:uFillTx/>
                <a:latin typeface="Liberation Sans" panose="020B0604020202020204" pitchFamily="34" charset="0"/>
                <a:ea typeface="+mn-ea"/>
                <a:cs typeface="+mn-cs"/>
              </a:rPr>
              <a:t>Wonen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400" b="0" i="0" u="none" strike="noStrike" kern="1200" cap="none" spc="0" normalizeH="0" baseline="0" noProof="0" dirty="0">
                <a:ln>
                  <a:noFill/>
                </a:ln>
                <a:solidFill>
                  <a:prstClr val="white"/>
                </a:solidFill>
                <a:effectLst/>
                <a:uLnTx/>
                <a:uFillTx/>
                <a:latin typeface="Liberation Sans" panose="020B0604020202020204" pitchFamily="34" charset="0"/>
                <a:ea typeface="+mn-ea"/>
                <a:cs typeface="+mn-cs"/>
              </a:rPr>
              <a:t>Opleiding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400" b="0" i="0" u="none" strike="noStrike" kern="1200" cap="none" spc="0" normalizeH="0" baseline="0" noProof="0" dirty="0">
                <a:ln>
                  <a:noFill/>
                </a:ln>
                <a:solidFill>
                  <a:prstClr val="white"/>
                </a:solidFill>
                <a:effectLst/>
                <a:uLnTx/>
                <a:uFillTx/>
                <a:latin typeface="Liberation Sans" panose="020B0604020202020204" pitchFamily="34" charset="0"/>
                <a:ea typeface="+mn-ea"/>
                <a:cs typeface="+mn-cs"/>
              </a:rPr>
              <a:t>Werk</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400" b="0" i="0" u="none" strike="noStrike" kern="1200" cap="none" spc="0" normalizeH="0" baseline="0" noProof="0" dirty="0">
                <a:ln>
                  <a:noFill/>
                </a:ln>
                <a:solidFill>
                  <a:prstClr val="white"/>
                </a:solidFill>
                <a:effectLst/>
                <a:uLnTx/>
                <a:uFillTx/>
                <a:latin typeface="Liberation Sans" panose="020B0604020202020204" pitchFamily="34" charset="0"/>
                <a:ea typeface="+mn-ea"/>
                <a:cs typeface="+mn-cs"/>
              </a:rPr>
              <a:t>Relaties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400" b="0" i="0" u="none" strike="noStrike" kern="1200" cap="none" spc="0" normalizeH="0" baseline="0" noProof="0" dirty="0">
                <a:ln>
                  <a:noFill/>
                </a:ln>
                <a:solidFill>
                  <a:prstClr val="white"/>
                </a:solidFill>
                <a:effectLst/>
                <a:uLnTx/>
                <a:uFillTx/>
                <a:latin typeface="Liberation Sans" panose="020B0604020202020204" pitchFamily="34" charset="0"/>
                <a:ea typeface="+mn-ea"/>
                <a:cs typeface="+mn-cs"/>
              </a:rPr>
              <a:t>Gezondheid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400" b="0" i="0" u="none" strike="noStrike" kern="1200" cap="none" spc="0" normalizeH="0" baseline="0" noProof="0" dirty="0">
                <a:ln>
                  <a:noFill/>
                </a:ln>
                <a:solidFill>
                  <a:prstClr val="white"/>
                </a:solidFill>
                <a:effectLst/>
                <a:uLnTx/>
                <a:uFillTx/>
                <a:latin typeface="Liberation Sans" panose="020B0604020202020204" pitchFamily="34" charset="0"/>
                <a:ea typeface="+mn-ea"/>
                <a:cs typeface="+mn-cs"/>
              </a:rPr>
              <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400" b="0" i="0" u="none" strike="noStrike" kern="1200" cap="none" spc="0" normalizeH="0" baseline="0" noProof="0" dirty="0">
                <a:ln>
                  <a:noFill/>
                </a:ln>
                <a:solidFill>
                  <a:prstClr val="white"/>
                </a:solidFill>
                <a:effectLst/>
                <a:uLnTx/>
                <a:uFillTx/>
                <a:latin typeface="Liberation Sans" panose="020B0604020202020204" pitchFamily="34" charset="0"/>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400" b="0" i="0" u="none" strike="noStrike" kern="1200" cap="none" spc="0" normalizeH="0" baseline="0" noProof="0" dirty="0">
              <a:ln>
                <a:noFill/>
              </a:ln>
              <a:solidFill>
                <a:prstClr val="white"/>
              </a:solidFill>
              <a:effectLst/>
              <a:uLnTx/>
              <a:uFillTx/>
              <a:latin typeface="Liberation Sans" panose="020B0604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400" b="0" i="0" u="none" strike="noStrike" kern="1200" cap="none" spc="0" normalizeH="0" baseline="0" noProof="0" dirty="0">
              <a:ln>
                <a:noFill/>
              </a:ln>
              <a:solidFill>
                <a:prstClr val="white"/>
              </a:solidFill>
              <a:effectLst/>
              <a:uLnTx/>
              <a:uFillTx/>
              <a:latin typeface="Liberation Sans" panose="020B0604020202020204" pitchFamily="34" charset="0"/>
              <a:ea typeface="+mn-ea"/>
              <a:cs typeface="+mn-cs"/>
            </a:endParaRPr>
          </a:p>
        </p:txBody>
      </p:sp>
      <p:sp>
        <p:nvSpPr>
          <p:cNvPr id="5" name="Afgeronde rechthoek 4">
            <a:extLst>
              <a:ext uri="{FF2B5EF4-FFF2-40B4-BE49-F238E27FC236}">
                <a16:creationId xmlns:a16="http://schemas.microsoft.com/office/drawing/2014/main" id="{0E79CA5A-6D90-E64A-9ED6-DEEF071353B2}"/>
              </a:ext>
            </a:extLst>
          </p:cNvPr>
          <p:cNvSpPr/>
          <p:nvPr/>
        </p:nvSpPr>
        <p:spPr>
          <a:xfrm>
            <a:off x="9312875" y="864972"/>
            <a:ext cx="2450339" cy="525006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400" b="1" i="0" u="none" strike="noStrike" kern="1200" cap="none" spc="0" normalizeH="0" baseline="0" noProof="0" dirty="0">
                <a:ln>
                  <a:noFill/>
                </a:ln>
                <a:solidFill>
                  <a:prstClr val="white"/>
                </a:solidFill>
                <a:effectLst/>
                <a:uLnTx/>
                <a:uFillTx/>
                <a:latin typeface="Liberation Sans" panose="020B0604020202020204" pitchFamily="34" charset="0"/>
                <a:ea typeface="+mn-ea"/>
                <a:cs typeface="+mn-cs"/>
              </a:rPr>
              <a:t>Gewenste situatie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400" b="0" i="0" u="none" strike="noStrike" kern="1200" cap="none" spc="0" normalizeH="0" baseline="0" noProof="0" dirty="0">
              <a:ln>
                <a:noFill/>
              </a:ln>
              <a:solidFill>
                <a:prstClr val="white"/>
              </a:solidFill>
              <a:effectLst/>
              <a:uLnTx/>
              <a:uFillTx/>
              <a:latin typeface="Liberation Sans"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dirty="0">
                <a:ln>
                  <a:noFill/>
                </a:ln>
                <a:solidFill>
                  <a:prstClr val="white"/>
                </a:solidFill>
                <a:effectLst/>
                <a:uLnTx/>
                <a:uFillTx/>
                <a:latin typeface="Liberation Sans" panose="020B0604020202020204" pitchFamily="34" charset="0"/>
                <a:ea typeface="+mn-ea"/>
                <a:cs typeface="+mn-cs"/>
              </a:rPr>
              <a:t>(bijvoorbeeld</a:t>
            </a:r>
            <a:r>
              <a:rPr kumimoji="0" lang="nl-NL" sz="1400" b="0" i="0" u="none" strike="noStrike" kern="1200" cap="none" spc="0" normalizeH="0" baseline="0" noProof="0" dirty="0">
                <a:ln>
                  <a:noFill/>
                </a:ln>
                <a:solidFill>
                  <a:prstClr val="white"/>
                </a:solidFill>
                <a:effectLst/>
                <a:uLnTx/>
                <a:uFillTx/>
                <a:latin typeface="Liberation Sans" panose="020B0604020202020204" pitchFamily="34" charset="0"/>
                <a:ea typeface="+mn-ea"/>
                <a:cs typeface="+mn-cs"/>
                <a:sym typeface="Wingdings" pitchFamily="2" charset="2"/>
              </a:rPr>
              <a:t>:)</a:t>
            </a:r>
            <a:endParaRPr kumimoji="0" lang="nl-NL" sz="1400" b="0" i="0" u="none" strike="noStrike" kern="1200" cap="none" spc="0" normalizeH="0" baseline="0" noProof="0" dirty="0">
              <a:ln>
                <a:noFill/>
              </a:ln>
              <a:solidFill>
                <a:prstClr val="white"/>
              </a:solidFill>
              <a:effectLst/>
              <a:uLnTx/>
              <a:uFillTx/>
              <a:latin typeface="Liberation Sans" panose="020B0604020202020204"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400" b="0" i="0" u="none" strike="noStrike" kern="1200" cap="none" spc="0" normalizeH="0" baseline="0" noProof="0" dirty="0">
                <a:ln>
                  <a:noFill/>
                </a:ln>
                <a:solidFill>
                  <a:prstClr val="white"/>
                </a:solidFill>
                <a:effectLst/>
                <a:uLnTx/>
                <a:uFillTx/>
                <a:latin typeface="Liberation Sans" panose="020B0604020202020204" pitchFamily="34" charset="0"/>
                <a:ea typeface="+mn-ea"/>
                <a:cs typeface="+mn-cs"/>
              </a:rPr>
              <a:t>Baan/opleiding/</a:t>
            </a:r>
            <a:r>
              <a:rPr kumimoji="0" lang="nl-NL" sz="1400" b="0" i="0" u="none" strike="noStrike" kern="1200" cap="none" spc="0" normalizeH="0" baseline="0" noProof="0" dirty="0" err="1">
                <a:ln>
                  <a:noFill/>
                </a:ln>
                <a:solidFill>
                  <a:prstClr val="white"/>
                </a:solidFill>
                <a:effectLst/>
                <a:uLnTx/>
                <a:uFillTx/>
                <a:latin typeface="Liberation Sans" panose="020B0604020202020204" pitchFamily="34" charset="0"/>
                <a:ea typeface="+mn-ea"/>
                <a:cs typeface="+mn-cs"/>
              </a:rPr>
              <a:t>onder-nemerschap</a:t>
            </a:r>
            <a:r>
              <a:rPr kumimoji="0" lang="nl-NL" sz="1400" b="0" i="0" u="none" strike="noStrike" kern="1200" cap="none" spc="0" normalizeH="0" baseline="0" noProof="0" dirty="0">
                <a:ln>
                  <a:noFill/>
                </a:ln>
                <a:solidFill>
                  <a:prstClr val="white"/>
                </a:solidFill>
                <a:effectLst/>
                <a:uLnTx/>
                <a:uFillTx/>
                <a:latin typeface="Liberation Sans" panose="020B0604020202020204" pitchFamily="34" charset="0"/>
                <a:ea typeface="+mn-ea"/>
                <a:cs typeface="+mn-cs"/>
              </a:rPr>
              <a:t>/ dagbesteding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400" b="0" i="0" u="none" strike="noStrike" kern="1200" cap="none" spc="0" normalizeH="0" baseline="0" noProof="0" dirty="0">
                <a:ln>
                  <a:noFill/>
                </a:ln>
                <a:solidFill>
                  <a:prstClr val="white"/>
                </a:solidFill>
                <a:effectLst/>
                <a:uLnTx/>
                <a:uFillTx/>
                <a:latin typeface="Liberation Sans" panose="020B0604020202020204" pitchFamily="34" charset="0"/>
                <a:ea typeface="+mn-ea"/>
                <a:cs typeface="+mn-cs"/>
              </a:rPr>
              <a:t>Wonen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400" b="0" i="0" u="none" strike="noStrike" kern="1200" cap="none" spc="0" normalizeH="0" baseline="0" noProof="0" dirty="0">
                <a:ln>
                  <a:noFill/>
                </a:ln>
                <a:solidFill>
                  <a:prstClr val="white"/>
                </a:solidFill>
                <a:effectLst/>
                <a:uLnTx/>
                <a:uFillTx/>
                <a:latin typeface="Liberation Sans" panose="020B0604020202020204" pitchFamily="34" charset="0"/>
                <a:ea typeface="+mn-ea"/>
                <a:cs typeface="+mn-cs"/>
              </a:rPr>
              <a:t>Relaties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400" b="0" i="0" u="none" strike="noStrike" kern="1200" cap="none" spc="0" normalizeH="0" baseline="0" noProof="0" dirty="0">
                <a:ln>
                  <a:noFill/>
                </a:ln>
                <a:solidFill>
                  <a:prstClr val="white"/>
                </a:solidFill>
                <a:effectLst/>
                <a:uLnTx/>
                <a:uFillTx/>
                <a:latin typeface="Liberation Sans" panose="020B0604020202020204" pitchFamily="34" charset="0"/>
                <a:ea typeface="+mn-ea"/>
                <a:cs typeface="+mn-cs"/>
              </a:rPr>
              <a:t>Gezondheid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400" b="0" i="0" u="none" strike="noStrike" kern="1200" cap="none" spc="0" normalizeH="0" baseline="0" noProof="0" dirty="0">
                <a:ln>
                  <a:noFill/>
                </a:ln>
                <a:solidFill>
                  <a:prstClr val="white"/>
                </a:solidFill>
                <a:effectLst/>
                <a:uLnTx/>
                <a:uFillTx/>
                <a:latin typeface="Liberation Sans" panose="020B0604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400" b="0" i="0" u="none" strike="noStrike" kern="1200" cap="none" spc="0" normalizeH="0" baseline="0" noProof="0" dirty="0">
              <a:ln>
                <a:noFill/>
              </a:ln>
              <a:solidFill>
                <a:prstClr val="white"/>
              </a:solidFill>
              <a:effectLst/>
              <a:uLnTx/>
              <a:uFillTx/>
              <a:latin typeface="Liberation Sans"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400" b="1" i="0" u="none" strike="noStrike" kern="1200" cap="none" spc="0" normalizeH="0" baseline="0" noProof="0" dirty="0">
              <a:ln>
                <a:noFill/>
              </a:ln>
              <a:solidFill>
                <a:prstClr val="white"/>
              </a:solidFill>
              <a:effectLst/>
              <a:uLnTx/>
              <a:uFillTx/>
              <a:latin typeface="Liberation Sans"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400" b="1" i="0" u="none" strike="noStrike" kern="1200" cap="none" spc="0" normalizeH="0" baseline="0" noProof="0" dirty="0">
              <a:ln>
                <a:noFill/>
              </a:ln>
              <a:solidFill>
                <a:prstClr val="white"/>
              </a:solidFill>
              <a:effectLst/>
              <a:uLnTx/>
              <a:uFillTx/>
              <a:latin typeface="Liberation Sans"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400" b="1" i="0" u="none" strike="noStrike" kern="1200" cap="none" spc="0" normalizeH="0" baseline="0" noProof="0" dirty="0">
              <a:ln>
                <a:noFill/>
              </a:ln>
              <a:solidFill>
                <a:prstClr val="white"/>
              </a:solidFill>
              <a:effectLst/>
              <a:uLnTx/>
              <a:uFillTx/>
              <a:latin typeface="Liberation Sans"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400" b="1" i="0" u="none" strike="noStrike" kern="1200" cap="none" spc="0" normalizeH="0" baseline="0" noProof="0" dirty="0">
              <a:ln>
                <a:noFill/>
              </a:ln>
              <a:solidFill>
                <a:prstClr val="white"/>
              </a:solidFill>
              <a:effectLst/>
              <a:uLnTx/>
              <a:uFillTx/>
              <a:latin typeface="Liberation Sans" panose="020B0604020202020204" pitchFamily="34" charset="0"/>
              <a:ea typeface="+mn-ea"/>
              <a:cs typeface="+mn-cs"/>
            </a:endParaRPr>
          </a:p>
        </p:txBody>
      </p:sp>
      <p:cxnSp>
        <p:nvCxnSpPr>
          <p:cNvPr id="7" name="Rechte verbindingslijn met pijl 6">
            <a:extLst>
              <a:ext uri="{FF2B5EF4-FFF2-40B4-BE49-F238E27FC236}">
                <a16:creationId xmlns:a16="http://schemas.microsoft.com/office/drawing/2014/main" id="{90318C23-DCBB-A044-AA14-5D9E9BEF389A}"/>
              </a:ext>
            </a:extLst>
          </p:cNvPr>
          <p:cNvCxnSpPr/>
          <p:nvPr/>
        </p:nvCxnSpPr>
        <p:spPr>
          <a:xfrm>
            <a:off x="3272481" y="2513925"/>
            <a:ext cx="5647038" cy="0"/>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Rechte verbindingslijn met pijl 9">
            <a:extLst>
              <a:ext uri="{FF2B5EF4-FFF2-40B4-BE49-F238E27FC236}">
                <a16:creationId xmlns:a16="http://schemas.microsoft.com/office/drawing/2014/main" id="{90BCD4A6-DCC3-374B-9687-BFD33ABC51BF}"/>
              </a:ext>
            </a:extLst>
          </p:cNvPr>
          <p:cNvCxnSpPr/>
          <p:nvPr/>
        </p:nvCxnSpPr>
        <p:spPr>
          <a:xfrm>
            <a:off x="3272481" y="3926540"/>
            <a:ext cx="5647038" cy="0"/>
          </a:xfrm>
          <a:prstGeom prst="straightConnector1">
            <a:avLst/>
          </a:prstGeom>
          <a:ln w="25400">
            <a:prstDash val="lgDash"/>
            <a:tailEnd type="triangle"/>
          </a:ln>
        </p:spPr>
        <p:style>
          <a:lnRef idx="1">
            <a:schemeClr val="accent1"/>
          </a:lnRef>
          <a:fillRef idx="0">
            <a:schemeClr val="accent1"/>
          </a:fillRef>
          <a:effectRef idx="0">
            <a:schemeClr val="accent1"/>
          </a:effectRef>
          <a:fontRef idx="minor">
            <a:schemeClr val="tx1"/>
          </a:fontRef>
        </p:style>
      </p:cxnSp>
      <p:cxnSp>
        <p:nvCxnSpPr>
          <p:cNvPr id="11" name="Rechte verbindingslijn met pijl 10">
            <a:extLst>
              <a:ext uri="{FF2B5EF4-FFF2-40B4-BE49-F238E27FC236}">
                <a16:creationId xmlns:a16="http://schemas.microsoft.com/office/drawing/2014/main" id="{E4761A4C-6447-9343-811B-E5CD37EBC0E0}"/>
              </a:ext>
            </a:extLst>
          </p:cNvPr>
          <p:cNvCxnSpPr/>
          <p:nvPr/>
        </p:nvCxnSpPr>
        <p:spPr>
          <a:xfrm>
            <a:off x="3272481" y="4437529"/>
            <a:ext cx="5647038" cy="0"/>
          </a:xfrm>
          <a:prstGeom prst="straightConnector1">
            <a:avLst/>
          </a:prstGeom>
          <a:ln w="25400">
            <a:prstDash val="lgDash"/>
            <a:tailEnd type="triangle"/>
          </a:ln>
        </p:spPr>
        <p:style>
          <a:lnRef idx="1">
            <a:schemeClr val="accent1"/>
          </a:lnRef>
          <a:fillRef idx="0">
            <a:schemeClr val="accent1"/>
          </a:fillRef>
          <a:effectRef idx="0">
            <a:schemeClr val="accent1"/>
          </a:effectRef>
          <a:fontRef idx="minor">
            <a:schemeClr val="tx1"/>
          </a:fontRef>
        </p:style>
      </p:cxnSp>
      <p:cxnSp>
        <p:nvCxnSpPr>
          <p:cNvPr id="12" name="Rechte verbindingslijn met pijl 11">
            <a:extLst>
              <a:ext uri="{FF2B5EF4-FFF2-40B4-BE49-F238E27FC236}">
                <a16:creationId xmlns:a16="http://schemas.microsoft.com/office/drawing/2014/main" id="{67CE4007-2D07-F648-92E2-FEC1C92E8403}"/>
              </a:ext>
            </a:extLst>
          </p:cNvPr>
          <p:cNvCxnSpPr/>
          <p:nvPr/>
        </p:nvCxnSpPr>
        <p:spPr>
          <a:xfrm>
            <a:off x="3272481" y="4966446"/>
            <a:ext cx="5647038" cy="0"/>
          </a:xfrm>
          <a:prstGeom prst="straightConnector1">
            <a:avLst/>
          </a:prstGeom>
          <a:ln w="25400">
            <a:prstDash val="lgDash"/>
            <a:tailEnd type="triangle"/>
          </a:ln>
        </p:spPr>
        <p:style>
          <a:lnRef idx="1">
            <a:schemeClr val="accent1"/>
          </a:lnRef>
          <a:fillRef idx="0">
            <a:schemeClr val="accent1"/>
          </a:fillRef>
          <a:effectRef idx="0">
            <a:schemeClr val="accent1"/>
          </a:effectRef>
          <a:fontRef idx="minor">
            <a:schemeClr val="tx1"/>
          </a:fontRef>
        </p:style>
      </p:cxnSp>
      <p:sp>
        <p:nvSpPr>
          <p:cNvPr id="14" name="Vierkante haken 13">
            <a:extLst>
              <a:ext uri="{FF2B5EF4-FFF2-40B4-BE49-F238E27FC236}">
                <a16:creationId xmlns:a16="http://schemas.microsoft.com/office/drawing/2014/main" id="{3F6A6148-A998-7446-AF55-F6D0D3E610D8}"/>
              </a:ext>
            </a:extLst>
          </p:cNvPr>
          <p:cNvSpPr/>
          <p:nvPr/>
        </p:nvSpPr>
        <p:spPr>
          <a:xfrm>
            <a:off x="3101789" y="3429000"/>
            <a:ext cx="5970494" cy="3078531"/>
          </a:xfrm>
          <a:prstGeom prst="bracketPair">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400" b="0" i="0" u="none" strike="noStrike" kern="1200" cap="none" spc="0" normalizeH="0" baseline="0" noProof="0">
              <a:ln>
                <a:noFill/>
              </a:ln>
              <a:solidFill>
                <a:prstClr val="black"/>
              </a:solidFill>
              <a:effectLst/>
              <a:uLnTx/>
              <a:uFillTx/>
              <a:latin typeface="Liberation Sans" panose="020B0604020202020204" pitchFamily="34" charset="0"/>
              <a:ea typeface="+mn-ea"/>
              <a:cs typeface="+mn-cs"/>
            </a:endParaRPr>
          </a:p>
        </p:txBody>
      </p:sp>
      <p:cxnSp>
        <p:nvCxnSpPr>
          <p:cNvPr id="20" name="Rechte verbindingslijn met pijl 19">
            <a:extLst>
              <a:ext uri="{FF2B5EF4-FFF2-40B4-BE49-F238E27FC236}">
                <a16:creationId xmlns:a16="http://schemas.microsoft.com/office/drawing/2014/main" id="{E72D6931-B8C8-484C-9DE4-430567AB1809}"/>
              </a:ext>
            </a:extLst>
          </p:cNvPr>
          <p:cNvCxnSpPr/>
          <p:nvPr/>
        </p:nvCxnSpPr>
        <p:spPr>
          <a:xfrm>
            <a:off x="3272481" y="5493962"/>
            <a:ext cx="5647038" cy="0"/>
          </a:xfrm>
          <a:prstGeom prst="straightConnector1">
            <a:avLst/>
          </a:prstGeom>
          <a:ln w="25400">
            <a:prstDash val="lgDash"/>
            <a:tailEnd type="triangle"/>
          </a:ln>
        </p:spPr>
        <p:style>
          <a:lnRef idx="1">
            <a:schemeClr val="accent1"/>
          </a:lnRef>
          <a:fillRef idx="0">
            <a:schemeClr val="accent1"/>
          </a:fillRef>
          <a:effectRef idx="0">
            <a:schemeClr val="accent1"/>
          </a:effectRef>
          <a:fontRef idx="minor">
            <a:schemeClr val="tx1"/>
          </a:fontRef>
        </p:style>
      </p:cxnSp>
      <p:sp>
        <p:nvSpPr>
          <p:cNvPr id="21" name="Tekstvak 20">
            <a:extLst>
              <a:ext uri="{FF2B5EF4-FFF2-40B4-BE49-F238E27FC236}">
                <a16:creationId xmlns:a16="http://schemas.microsoft.com/office/drawing/2014/main" id="{A42C9FE5-3BF5-5845-AA78-2F2BDECD7B4B}"/>
              </a:ext>
            </a:extLst>
          </p:cNvPr>
          <p:cNvSpPr txBox="1"/>
          <p:nvPr/>
        </p:nvSpPr>
        <p:spPr>
          <a:xfrm>
            <a:off x="3729038" y="3953844"/>
            <a:ext cx="444704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dirty="0">
                <a:ln>
                  <a:noFill/>
                </a:ln>
                <a:solidFill>
                  <a:srgbClr val="E7E6E6">
                    <a:lumMod val="50000"/>
                  </a:srgbClr>
                </a:solidFill>
                <a:effectLst/>
                <a:uLnTx/>
                <a:uFillTx/>
                <a:latin typeface="Liberation Sans" panose="020B0604020202020204" pitchFamily="34" charset="0"/>
                <a:ea typeface="+mn-ea"/>
                <a:cs typeface="+mn-cs"/>
              </a:rPr>
              <a:t>“Ik wil en kan, geef me een kans” - </a:t>
            </a:r>
            <a:r>
              <a:rPr kumimoji="0" lang="nl-NL" sz="1400" b="0" i="1" u="none" strike="noStrike" kern="1200" cap="none" spc="0" normalizeH="0" baseline="0" noProof="0" dirty="0">
                <a:ln>
                  <a:noFill/>
                </a:ln>
                <a:solidFill>
                  <a:srgbClr val="E7E6E6">
                    <a:lumMod val="50000"/>
                  </a:srgbClr>
                </a:solidFill>
                <a:effectLst/>
                <a:uLnTx/>
                <a:uFillTx/>
                <a:latin typeface="Liberation Sans" panose="020B0604020202020204" pitchFamily="34" charset="0"/>
                <a:ea typeface="+mn-ea"/>
                <a:cs typeface="+mn-cs"/>
              </a:rPr>
              <a:t>Kansen creëren</a:t>
            </a:r>
          </a:p>
        </p:txBody>
      </p:sp>
      <p:sp>
        <p:nvSpPr>
          <p:cNvPr id="22" name="Tekstvak 21">
            <a:extLst>
              <a:ext uri="{FF2B5EF4-FFF2-40B4-BE49-F238E27FC236}">
                <a16:creationId xmlns:a16="http://schemas.microsoft.com/office/drawing/2014/main" id="{E9ABC064-1A4D-E747-AE8A-32FE4BDDAB4A}"/>
              </a:ext>
            </a:extLst>
          </p:cNvPr>
          <p:cNvSpPr txBox="1"/>
          <p:nvPr/>
        </p:nvSpPr>
        <p:spPr>
          <a:xfrm>
            <a:off x="3729038" y="4464833"/>
            <a:ext cx="427635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dirty="0">
                <a:ln>
                  <a:noFill/>
                </a:ln>
                <a:solidFill>
                  <a:srgbClr val="E7E6E6">
                    <a:lumMod val="50000"/>
                  </a:srgbClr>
                </a:solidFill>
                <a:effectLst/>
                <a:uLnTx/>
                <a:uFillTx/>
                <a:latin typeface="Liberation Sans" panose="020B0604020202020204" pitchFamily="34" charset="0"/>
                <a:ea typeface="+mn-ea"/>
                <a:cs typeface="+mn-cs"/>
              </a:rPr>
              <a:t>“Ik wil wel maar ik kan nog niet goed” - </a:t>
            </a:r>
            <a:r>
              <a:rPr kumimoji="0" lang="nl-NL" sz="1400" b="0" i="1" u="none" strike="noStrike" kern="1200" cap="none" spc="0" normalizeH="0" baseline="0" noProof="0" dirty="0">
                <a:ln>
                  <a:noFill/>
                </a:ln>
                <a:solidFill>
                  <a:srgbClr val="E7E6E6">
                    <a:lumMod val="50000"/>
                  </a:srgbClr>
                </a:solidFill>
                <a:effectLst/>
                <a:uLnTx/>
                <a:uFillTx/>
                <a:latin typeface="Liberation Sans" panose="020B0604020202020204" pitchFamily="34" charset="0"/>
                <a:ea typeface="+mn-ea"/>
                <a:cs typeface="+mn-cs"/>
              </a:rPr>
              <a:t>Leren</a:t>
            </a:r>
          </a:p>
        </p:txBody>
      </p:sp>
      <p:sp>
        <p:nvSpPr>
          <p:cNvPr id="23" name="Tekstvak 22">
            <a:extLst>
              <a:ext uri="{FF2B5EF4-FFF2-40B4-BE49-F238E27FC236}">
                <a16:creationId xmlns:a16="http://schemas.microsoft.com/office/drawing/2014/main" id="{5A2D9968-73D3-3649-8EA2-07F52F2FF8C1}"/>
              </a:ext>
            </a:extLst>
          </p:cNvPr>
          <p:cNvSpPr txBox="1"/>
          <p:nvPr/>
        </p:nvSpPr>
        <p:spPr>
          <a:xfrm>
            <a:off x="3729038" y="4993751"/>
            <a:ext cx="510438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dirty="0">
                <a:ln>
                  <a:noFill/>
                </a:ln>
                <a:solidFill>
                  <a:srgbClr val="E7E6E6">
                    <a:lumMod val="50000"/>
                  </a:srgbClr>
                </a:solidFill>
                <a:effectLst/>
                <a:uLnTx/>
                <a:uFillTx/>
                <a:latin typeface="Liberation Sans" panose="020B0604020202020204" pitchFamily="34" charset="0"/>
                <a:ea typeface="+mn-ea"/>
                <a:cs typeface="+mn-cs"/>
              </a:rPr>
              <a:t>“Ik heb het opgegeven, los jij het op?” - </a:t>
            </a:r>
            <a:r>
              <a:rPr kumimoji="0" lang="nl-NL" sz="1400" b="0" i="1" u="none" strike="noStrike" kern="1200" cap="none" spc="0" normalizeH="0" baseline="0" noProof="0" dirty="0">
                <a:ln>
                  <a:noFill/>
                </a:ln>
                <a:solidFill>
                  <a:srgbClr val="E7E6E6">
                    <a:lumMod val="50000"/>
                  </a:srgbClr>
                </a:solidFill>
                <a:effectLst/>
                <a:uLnTx/>
                <a:uFillTx/>
                <a:latin typeface="Liberation Sans" panose="020B0604020202020204" pitchFamily="34" charset="0"/>
                <a:ea typeface="+mn-ea"/>
                <a:cs typeface="+mn-cs"/>
              </a:rPr>
              <a:t>Bij de hand nemen</a:t>
            </a:r>
          </a:p>
        </p:txBody>
      </p:sp>
      <p:sp>
        <p:nvSpPr>
          <p:cNvPr id="24" name="Tekstvak 23">
            <a:extLst>
              <a:ext uri="{FF2B5EF4-FFF2-40B4-BE49-F238E27FC236}">
                <a16:creationId xmlns:a16="http://schemas.microsoft.com/office/drawing/2014/main" id="{303402C6-8A7A-304A-8122-64ACC9A74737}"/>
              </a:ext>
            </a:extLst>
          </p:cNvPr>
          <p:cNvSpPr txBox="1"/>
          <p:nvPr/>
        </p:nvSpPr>
        <p:spPr>
          <a:xfrm>
            <a:off x="3729038" y="5493962"/>
            <a:ext cx="4901917"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dirty="0">
                <a:ln>
                  <a:noFill/>
                </a:ln>
                <a:solidFill>
                  <a:srgbClr val="E7E6E6">
                    <a:lumMod val="50000"/>
                  </a:srgbClr>
                </a:solidFill>
                <a:effectLst/>
                <a:uLnTx/>
                <a:uFillTx/>
                <a:latin typeface="Liberation Sans" panose="020B0604020202020204" pitchFamily="34" charset="0"/>
                <a:ea typeface="+mn-ea"/>
                <a:cs typeface="+mn-cs"/>
              </a:rPr>
              <a:t>“Ik heb andere plannen met mijn leven” - </a:t>
            </a:r>
            <a:r>
              <a:rPr kumimoji="0" lang="nl-NL" sz="1400" b="0" i="1" u="none" strike="noStrike" kern="1200" cap="none" spc="0" normalizeH="0" baseline="0" noProof="0" dirty="0">
                <a:ln>
                  <a:noFill/>
                </a:ln>
                <a:solidFill>
                  <a:srgbClr val="E7E6E6">
                    <a:lumMod val="50000"/>
                  </a:srgbClr>
                </a:solidFill>
                <a:effectLst/>
                <a:uLnTx/>
                <a:uFillTx/>
                <a:latin typeface="Liberation Sans" panose="020B0604020202020204" pitchFamily="34" charset="0"/>
                <a:ea typeface="+mn-ea"/>
                <a:cs typeface="+mn-cs"/>
              </a:rPr>
              <a:t>Ondernemen</a:t>
            </a:r>
          </a:p>
        </p:txBody>
      </p:sp>
      <p:sp>
        <p:nvSpPr>
          <p:cNvPr id="2" name="Tekstvak 1">
            <a:extLst>
              <a:ext uri="{FF2B5EF4-FFF2-40B4-BE49-F238E27FC236}">
                <a16:creationId xmlns:a16="http://schemas.microsoft.com/office/drawing/2014/main" id="{7B5296BF-AD48-7E49-808D-443756217E6C}"/>
              </a:ext>
            </a:extLst>
          </p:cNvPr>
          <p:cNvSpPr txBox="1"/>
          <p:nvPr/>
        </p:nvSpPr>
        <p:spPr>
          <a:xfrm>
            <a:off x="4243083" y="1267508"/>
            <a:ext cx="3873824"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Liberation Sans" panose="020B0604020202020204" pitchFamily="34" charset="0"/>
                <a:ea typeface="+mn-ea"/>
                <a:cs typeface="+mn-cs"/>
              </a:rPr>
              <a:t>Kwaliteit van de relatie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Liberation Sans" panose="020B0604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Liberation Sans" panose="020B0604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1" u="none" strike="noStrike" kern="1200" cap="none" spc="0" normalizeH="0" baseline="0" noProof="0" dirty="0">
                <a:ln>
                  <a:noFill/>
                </a:ln>
                <a:solidFill>
                  <a:prstClr val="black"/>
                </a:solidFill>
                <a:effectLst/>
                <a:uLnTx/>
                <a:uFillTx/>
                <a:latin typeface="Liberation Sans" panose="020B0604020202020204" pitchFamily="34" charset="0"/>
                <a:ea typeface="+mn-ea"/>
                <a:cs typeface="+mn-cs"/>
              </a:rPr>
              <a:t>Gezamenlijk plan (interventie logica)</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Liberation Sans" panose="020B0604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Liberation Sans" panose="020B0604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Liberation Sans" panose="020B0604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Liberation Sans" panose="020B0604020202020204" pitchFamily="34" charset="0"/>
                <a:ea typeface="+mn-ea"/>
                <a:cs typeface="+mn-cs"/>
              </a:rPr>
              <a:t>Interventie strategie:</a:t>
            </a:r>
          </a:p>
        </p:txBody>
      </p:sp>
      <p:sp>
        <p:nvSpPr>
          <p:cNvPr id="3" name="Tekstvak 2">
            <a:extLst>
              <a:ext uri="{FF2B5EF4-FFF2-40B4-BE49-F238E27FC236}">
                <a16:creationId xmlns:a16="http://schemas.microsoft.com/office/drawing/2014/main" id="{CF7B928B-59C9-B246-90FC-2F97C2371698}"/>
              </a:ext>
            </a:extLst>
          </p:cNvPr>
          <p:cNvSpPr txBox="1"/>
          <p:nvPr/>
        </p:nvSpPr>
        <p:spPr>
          <a:xfrm>
            <a:off x="4037808" y="117474"/>
            <a:ext cx="428437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400" b="0" i="1" u="none" strike="noStrike" kern="1200" cap="none" spc="0" normalizeH="0" baseline="0" noProof="0" dirty="0">
                <a:ln>
                  <a:noFill/>
                </a:ln>
                <a:solidFill>
                  <a:prstClr val="black"/>
                </a:solidFill>
                <a:effectLst/>
                <a:uLnTx/>
                <a:uFillTx/>
                <a:latin typeface="Liberation Sans" panose="020B0604020202020204" pitchFamily="34" charset="0"/>
                <a:ea typeface="+mn-ea"/>
                <a:cs typeface="+mn-cs"/>
              </a:rPr>
              <a:t>Mens benadering - beleving</a:t>
            </a:r>
          </a:p>
        </p:txBody>
      </p:sp>
      <p:sp>
        <p:nvSpPr>
          <p:cNvPr id="6" name="Pijl omlaag 5">
            <a:extLst>
              <a:ext uri="{FF2B5EF4-FFF2-40B4-BE49-F238E27FC236}">
                <a16:creationId xmlns:a16="http://schemas.microsoft.com/office/drawing/2014/main" id="{C540B050-5A49-B246-8C57-3D842A093CE0}"/>
              </a:ext>
            </a:extLst>
          </p:cNvPr>
          <p:cNvSpPr/>
          <p:nvPr/>
        </p:nvSpPr>
        <p:spPr>
          <a:xfrm flipH="1">
            <a:off x="6008077" y="1756149"/>
            <a:ext cx="175846" cy="343771"/>
          </a:xfrm>
          <a:prstGeom prst="downArrow">
            <a:avLst/>
          </a:prstGeom>
          <a:solidFill>
            <a:schemeClr val="bg2">
              <a:lumMod val="75000"/>
            </a:schemeClr>
          </a:solidFill>
          <a:ln>
            <a:solidFill>
              <a:schemeClr val="bg2">
                <a:lumMod val="75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400" b="0" i="0" u="none" strike="noStrike" kern="1200" cap="none" spc="0" normalizeH="0" baseline="0" noProof="0" dirty="0">
              <a:ln>
                <a:noFill/>
              </a:ln>
              <a:solidFill>
                <a:prstClr val="black"/>
              </a:solidFill>
              <a:effectLst/>
              <a:uLnTx/>
              <a:uFillTx/>
              <a:latin typeface="Liberation Sans" panose="020B0604020202020204" pitchFamily="34" charset="0"/>
              <a:ea typeface="+mn-ea"/>
              <a:cs typeface="+mn-cs"/>
            </a:endParaRPr>
          </a:p>
        </p:txBody>
      </p:sp>
      <p:sp>
        <p:nvSpPr>
          <p:cNvPr id="19" name="Pijl omlaag 18">
            <a:extLst>
              <a:ext uri="{FF2B5EF4-FFF2-40B4-BE49-F238E27FC236}">
                <a16:creationId xmlns:a16="http://schemas.microsoft.com/office/drawing/2014/main" id="{0F4A5975-E742-AE49-8B2B-5CC22F9BC161}"/>
              </a:ext>
            </a:extLst>
          </p:cNvPr>
          <p:cNvSpPr/>
          <p:nvPr/>
        </p:nvSpPr>
        <p:spPr>
          <a:xfrm rot="10800000" flipH="1">
            <a:off x="6008077" y="2697670"/>
            <a:ext cx="175846" cy="343771"/>
          </a:xfrm>
          <a:prstGeom prst="downArrow">
            <a:avLst/>
          </a:prstGeom>
          <a:solidFill>
            <a:schemeClr val="bg2">
              <a:lumMod val="75000"/>
            </a:schemeClr>
          </a:solidFill>
          <a:ln>
            <a:solidFill>
              <a:schemeClr val="bg2">
                <a:lumMod val="75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400" b="0" i="0" u="none" strike="noStrike" kern="1200" cap="none" spc="0" normalizeH="0" baseline="0" noProof="0" dirty="0">
              <a:ln>
                <a:noFill/>
              </a:ln>
              <a:solidFill>
                <a:prstClr val="black"/>
              </a:solidFill>
              <a:effectLst/>
              <a:uLnTx/>
              <a:uFillTx/>
              <a:latin typeface="Liberation Sans" panose="020B0604020202020204" pitchFamily="34" charset="0"/>
              <a:ea typeface="+mn-ea"/>
              <a:cs typeface="+mn-cs"/>
            </a:endParaRPr>
          </a:p>
        </p:txBody>
      </p:sp>
      <p:sp>
        <p:nvSpPr>
          <p:cNvPr id="9" name="Tekstvak 8">
            <a:extLst>
              <a:ext uri="{FF2B5EF4-FFF2-40B4-BE49-F238E27FC236}">
                <a16:creationId xmlns:a16="http://schemas.microsoft.com/office/drawing/2014/main" id="{1DCC12B8-F9BC-5744-9941-2FBF20BF371D}"/>
              </a:ext>
            </a:extLst>
          </p:cNvPr>
          <p:cNvSpPr txBox="1"/>
          <p:nvPr/>
        </p:nvSpPr>
        <p:spPr>
          <a:xfrm rot="16200000">
            <a:off x="-1713555" y="3433428"/>
            <a:ext cx="398524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400" b="0" i="1" u="none" strike="noStrike" kern="1200" cap="none" spc="0" normalizeH="0" baseline="0" noProof="0" dirty="0">
                <a:ln>
                  <a:noFill/>
                </a:ln>
                <a:solidFill>
                  <a:prstClr val="black"/>
                </a:solidFill>
                <a:effectLst/>
                <a:uLnTx/>
                <a:uFillTx/>
                <a:latin typeface="Liberation Sans" panose="020B0604020202020204" pitchFamily="34" charset="0"/>
                <a:ea typeface="+mn-ea"/>
                <a:cs typeface="+mn-cs"/>
              </a:rPr>
              <a:t>Situatie benadering - feiten</a:t>
            </a:r>
          </a:p>
        </p:txBody>
      </p:sp>
      <p:cxnSp>
        <p:nvCxnSpPr>
          <p:cNvPr id="8" name="Rechte verbindingslijn met pijl 7">
            <a:extLst>
              <a:ext uri="{FF2B5EF4-FFF2-40B4-BE49-F238E27FC236}">
                <a16:creationId xmlns:a16="http://schemas.microsoft.com/office/drawing/2014/main" id="{8A21577E-B22B-148C-C20E-C1BBDAA2B926}"/>
              </a:ext>
            </a:extLst>
          </p:cNvPr>
          <p:cNvCxnSpPr>
            <a:cxnSpLocks/>
          </p:cNvCxnSpPr>
          <p:nvPr/>
        </p:nvCxnSpPr>
        <p:spPr>
          <a:xfrm flipH="1">
            <a:off x="3272481" y="6000747"/>
            <a:ext cx="2423781" cy="0"/>
          </a:xfrm>
          <a:prstGeom prst="straightConnector1">
            <a:avLst/>
          </a:prstGeom>
          <a:ln w="25400">
            <a:solidFill>
              <a:schemeClr val="accent1"/>
            </a:solidFill>
            <a:prstDash val="lgDash"/>
            <a:headEnd type="oval"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5" name="Tekstvak 24">
            <a:extLst>
              <a:ext uri="{FF2B5EF4-FFF2-40B4-BE49-F238E27FC236}">
                <a16:creationId xmlns:a16="http://schemas.microsoft.com/office/drawing/2014/main" id="{D120F90A-6FF8-1673-F5D7-DDF359D6EBF1}"/>
              </a:ext>
            </a:extLst>
          </p:cNvPr>
          <p:cNvSpPr txBox="1"/>
          <p:nvPr/>
        </p:nvSpPr>
        <p:spPr>
          <a:xfrm>
            <a:off x="3729038" y="6000747"/>
            <a:ext cx="4901917"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dirty="0">
                <a:ln>
                  <a:noFill/>
                </a:ln>
                <a:solidFill>
                  <a:srgbClr val="E7E6E6">
                    <a:lumMod val="50000"/>
                  </a:srgbClr>
                </a:solidFill>
                <a:effectLst/>
                <a:uLnTx/>
                <a:uFillTx/>
                <a:latin typeface="Liberation Sans" panose="020B0604020202020204" pitchFamily="34" charset="0"/>
                <a:ea typeface="+mn-ea"/>
                <a:cs typeface="+mn-cs"/>
              </a:rPr>
              <a:t>“Rot op” - </a:t>
            </a:r>
            <a:r>
              <a:rPr kumimoji="0" lang="nl-NL" sz="1400" b="0" i="1" u="none" strike="noStrike" kern="1200" cap="none" spc="0" normalizeH="0" baseline="0" noProof="0" dirty="0">
                <a:ln>
                  <a:noFill/>
                </a:ln>
                <a:solidFill>
                  <a:srgbClr val="E7E6E6">
                    <a:lumMod val="50000"/>
                  </a:srgbClr>
                </a:solidFill>
                <a:effectLst/>
                <a:uLnTx/>
                <a:uFillTx/>
                <a:latin typeface="Liberation Sans" panose="020B0604020202020204" pitchFamily="34" charset="0"/>
                <a:ea typeface="+mn-ea"/>
                <a:cs typeface="+mn-cs"/>
              </a:rPr>
              <a:t>Grenzen stellen en handhaven</a:t>
            </a:r>
          </a:p>
        </p:txBody>
      </p:sp>
    </p:spTree>
    <p:extLst>
      <p:ext uri="{BB962C8B-B14F-4D97-AF65-F5344CB8AC3E}">
        <p14:creationId xmlns:p14="http://schemas.microsoft.com/office/powerpoint/2010/main" val="12424391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BA24C86-7ABF-FD89-15BC-E8919CF19795}"/>
              </a:ext>
            </a:extLst>
          </p:cNvPr>
          <p:cNvSpPr>
            <a:spLocks noGrp="1"/>
          </p:cNvSpPr>
          <p:nvPr>
            <p:ph type="title"/>
          </p:nvPr>
        </p:nvSpPr>
        <p:spPr/>
        <p:txBody>
          <a:bodyPr>
            <a:normAutofit/>
          </a:bodyPr>
          <a:lstStyle/>
          <a:p>
            <a:r>
              <a:rPr lang="nl-NL" dirty="0"/>
              <a:t>Normaliseren</a:t>
            </a:r>
          </a:p>
        </p:txBody>
      </p:sp>
      <p:sp>
        <p:nvSpPr>
          <p:cNvPr id="3" name="Tijdelijke aanduiding voor inhoud 2">
            <a:extLst>
              <a:ext uri="{FF2B5EF4-FFF2-40B4-BE49-F238E27FC236}">
                <a16:creationId xmlns:a16="http://schemas.microsoft.com/office/drawing/2014/main" id="{2BF59AEF-4E83-12D2-C4FA-AAB5EA711AC2}"/>
              </a:ext>
            </a:extLst>
          </p:cNvPr>
          <p:cNvSpPr>
            <a:spLocks noGrp="1"/>
          </p:cNvSpPr>
          <p:nvPr>
            <p:ph idx="1"/>
          </p:nvPr>
        </p:nvSpPr>
        <p:spPr>
          <a:xfrm>
            <a:off x="462546" y="1907193"/>
            <a:ext cx="9490801" cy="2889497"/>
          </a:xfrm>
        </p:spPr>
        <p:txBody>
          <a:bodyPr numCol="2" spcCol="360000"/>
          <a:lstStyle/>
          <a:p>
            <a:r>
              <a:rPr lang="nl-NL" sz="1800" dirty="0">
                <a:solidFill>
                  <a:srgbClr val="000000"/>
                </a:solidFill>
                <a:effectLst/>
                <a:latin typeface="Calibri" panose="020F0502020204030204" pitchFamily="34" charset="0"/>
                <a:ea typeface="Calibri" panose="020F0502020204030204" pitchFamily="34" charset="0"/>
              </a:rPr>
              <a:t>Voor de periode 2022 – 2025 is de regiovisie jeugdhulp West Brabant West : “Koersvast, op weg naar de nieuwe balans” vastgesteld. </a:t>
            </a:r>
            <a:endParaRPr lang="nl-NL" sz="1800" dirty="0">
              <a:effectLst/>
              <a:latin typeface="Calibri" panose="020F0502020204030204" pitchFamily="34" charset="0"/>
              <a:ea typeface="Calibri" panose="020F0502020204030204" pitchFamily="34" charset="0"/>
            </a:endParaRPr>
          </a:p>
          <a:p>
            <a:r>
              <a:rPr lang="nl-NL" sz="1800" dirty="0">
                <a:solidFill>
                  <a:srgbClr val="000000"/>
                </a:solidFill>
                <a:effectLst/>
                <a:latin typeface="Calibri" panose="020F0502020204030204" pitchFamily="34" charset="0"/>
                <a:ea typeface="Calibri" panose="020F0502020204030204" pitchFamily="34" charset="0"/>
              </a:rPr>
              <a:t>We zien de afgelopen jaren het beroep op jeugdhulp stijgen. Inmiddels heeft 1 op de 7 kinderen een vorm van jeugdhulp. </a:t>
            </a:r>
            <a:endParaRPr lang="nl-NL" sz="1800" dirty="0">
              <a:effectLst/>
              <a:latin typeface="Calibri" panose="020F0502020204030204" pitchFamily="34" charset="0"/>
              <a:ea typeface="Calibri" panose="020F0502020204030204" pitchFamily="34" charset="0"/>
            </a:endParaRPr>
          </a:p>
          <a:p>
            <a:endParaRPr lang="nl-NL" sz="1800" dirty="0">
              <a:solidFill>
                <a:srgbClr val="000000"/>
              </a:solidFill>
              <a:effectLst/>
              <a:latin typeface="Calibri" panose="020F0502020204030204" pitchFamily="34" charset="0"/>
              <a:ea typeface="Calibri" panose="020F0502020204030204" pitchFamily="34" charset="0"/>
            </a:endParaRPr>
          </a:p>
          <a:p>
            <a:r>
              <a:rPr lang="nl-NL" sz="1800" dirty="0">
                <a:solidFill>
                  <a:srgbClr val="000000"/>
                </a:solidFill>
                <a:effectLst/>
                <a:latin typeface="Calibri" panose="020F0502020204030204" pitchFamily="34" charset="0"/>
                <a:ea typeface="Calibri" panose="020F0502020204030204" pitchFamily="34" charset="0"/>
              </a:rPr>
              <a:t>In West Brabant West gaan we de komende periode op Expeditie. Met ouders en jeugdigen, met partners. </a:t>
            </a:r>
            <a:endParaRPr lang="nl-NL" sz="1800" dirty="0">
              <a:effectLst/>
              <a:latin typeface="Calibri" panose="020F0502020204030204" pitchFamily="34" charset="0"/>
              <a:ea typeface="Calibri" panose="020F0502020204030204" pitchFamily="34" charset="0"/>
            </a:endParaRPr>
          </a:p>
          <a:p>
            <a:r>
              <a:rPr lang="nl-NL" sz="1800" dirty="0">
                <a:solidFill>
                  <a:srgbClr val="000000"/>
                </a:solidFill>
                <a:effectLst/>
                <a:latin typeface="Calibri" panose="020F0502020204030204" pitchFamily="34" charset="0"/>
                <a:ea typeface="Calibri" panose="020F0502020204030204" pitchFamily="34" charset="0"/>
              </a:rPr>
              <a:t>Samen gaan we invulling geven aan het begrip normaliseren en wat er nodig is om de balans terug te vinden. </a:t>
            </a:r>
            <a:endParaRPr lang="nl-NL" sz="1800" dirty="0">
              <a:effectLst/>
              <a:latin typeface="Calibri" panose="020F0502020204030204" pitchFamily="34" charset="0"/>
              <a:ea typeface="Calibri" panose="020F0502020204030204" pitchFamily="34" charset="0"/>
            </a:endParaRPr>
          </a:p>
          <a:p>
            <a:pPr marL="0" indent="0">
              <a:buNone/>
            </a:pPr>
            <a:r>
              <a:rPr lang="nl-NL" sz="1000" dirty="0">
                <a:solidFill>
                  <a:srgbClr val="000000"/>
                </a:solidFill>
                <a:latin typeface="Calibri" panose="020F0502020204030204" pitchFamily="34" charset="0"/>
                <a:ea typeface="Calibri" panose="020F0502020204030204" pitchFamily="34" charset="0"/>
              </a:rPr>
              <a:t>	</a:t>
            </a:r>
            <a:endParaRPr lang="nl-NL" sz="1000" dirty="0">
              <a:effectLst/>
              <a:latin typeface="Calibri" panose="020F0502020204030204" pitchFamily="34" charset="0"/>
              <a:ea typeface="Calibri" panose="020F0502020204030204" pitchFamily="34" charset="0"/>
            </a:endParaRPr>
          </a:p>
        </p:txBody>
      </p:sp>
      <p:sp>
        <p:nvSpPr>
          <p:cNvPr id="4" name="Tijdelijke aanduiding voor voettekst 3">
            <a:extLst>
              <a:ext uri="{FF2B5EF4-FFF2-40B4-BE49-F238E27FC236}">
                <a16:creationId xmlns:a16="http://schemas.microsoft.com/office/drawing/2014/main" id="{852A1BF6-B3D5-E91D-6DC3-6F5964CF23C6}"/>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0" i="0" u="none" strike="noStrike" kern="1200" cap="none" spc="0" normalizeH="0" baseline="0" noProof="0">
              <a:ln>
                <a:noFill/>
              </a:ln>
              <a:solidFill>
                <a:srgbClr val="54217F">
                  <a:lumMod val="40000"/>
                  <a:lumOff val="60000"/>
                </a:srgbClr>
              </a:solidFill>
              <a:effectLst/>
              <a:uLnTx/>
              <a:uFillTx/>
              <a:latin typeface="Arial" panose="020B0604020202020204" pitchFamily="34" charset="0"/>
              <a:ea typeface="+mn-ea"/>
              <a:cs typeface="Arial" panose="020B0604020202020204" pitchFamily="34" charset="0"/>
            </a:endParaRPr>
          </a:p>
        </p:txBody>
      </p:sp>
      <p:sp>
        <p:nvSpPr>
          <p:cNvPr id="5" name="Tijdelijke aanduiding voor dianummer 4">
            <a:extLst>
              <a:ext uri="{FF2B5EF4-FFF2-40B4-BE49-F238E27FC236}">
                <a16:creationId xmlns:a16="http://schemas.microsoft.com/office/drawing/2014/main" id="{B954A6F2-86D7-3AE7-EF7B-7627E7C548E9}"/>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EAC518-9326-2248-BBB0-2FD86654CEA1}" type="slidenum">
              <a:rPr kumimoji="0" lang="nl-NL" sz="1000" b="0" i="0" u="none" strike="noStrike" kern="1200" cap="none" spc="0" normalizeH="0" baseline="0" noProof="0" smtClean="0">
                <a:ln>
                  <a:noFill/>
                </a:ln>
                <a:solidFill>
                  <a:srgbClr val="54217F"/>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3</a:t>
            </a:fld>
            <a:endParaRPr kumimoji="0" lang="nl-NL" sz="1000" b="0" i="0" u="none" strike="noStrike" kern="1200" cap="none" spc="0" normalizeH="0" baseline="0" noProof="0">
              <a:ln>
                <a:noFill/>
              </a:ln>
              <a:solidFill>
                <a:srgbClr val="54217F"/>
              </a:solidFill>
              <a:effectLst/>
              <a:uLnTx/>
              <a:uFillTx/>
              <a:latin typeface="Arial" panose="020B0604020202020204" pitchFamily="34" charset="0"/>
              <a:ea typeface="+mn-ea"/>
              <a:cs typeface="Arial" panose="020B0604020202020204" pitchFamily="34" charset="0"/>
            </a:endParaRPr>
          </a:p>
        </p:txBody>
      </p:sp>
      <p:pic>
        <p:nvPicPr>
          <p:cNvPr id="7" name="Afbeelding 6">
            <a:extLst>
              <a:ext uri="{FF2B5EF4-FFF2-40B4-BE49-F238E27FC236}">
                <a16:creationId xmlns:a16="http://schemas.microsoft.com/office/drawing/2014/main" id="{035760C6-5458-EDBD-4357-BF036A37468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210800" y="230188"/>
            <a:ext cx="1981200" cy="5789012"/>
          </a:xfrm>
          <a:prstGeom prst="rect">
            <a:avLst/>
          </a:prstGeom>
        </p:spPr>
      </p:pic>
    </p:spTree>
    <p:extLst>
      <p:ext uri="{BB962C8B-B14F-4D97-AF65-F5344CB8AC3E}">
        <p14:creationId xmlns:p14="http://schemas.microsoft.com/office/powerpoint/2010/main" val="32196794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al 3">
            <a:extLst>
              <a:ext uri="{FF2B5EF4-FFF2-40B4-BE49-F238E27FC236}">
                <a16:creationId xmlns:a16="http://schemas.microsoft.com/office/drawing/2014/main" id="{2402D0B6-2781-5F4F-B78D-5D84E04F3CCE}"/>
              </a:ext>
            </a:extLst>
          </p:cNvPr>
          <p:cNvSpPr/>
          <p:nvPr/>
        </p:nvSpPr>
        <p:spPr>
          <a:xfrm>
            <a:off x="4156363" y="312730"/>
            <a:ext cx="775855" cy="77585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Liberation Sans" panose="020B0604020202020204" pitchFamily="34" charset="0"/>
              <a:ea typeface="+mn-ea"/>
              <a:cs typeface="+mn-cs"/>
            </a:endParaRPr>
          </a:p>
        </p:txBody>
      </p:sp>
      <p:sp>
        <p:nvSpPr>
          <p:cNvPr id="5" name="Ovaal 4">
            <a:extLst>
              <a:ext uri="{FF2B5EF4-FFF2-40B4-BE49-F238E27FC236}">
                <a16:creationId xmlns:a16="http://schemas.microsoft.com/office/drawing/2014/main" id="{CDC0D79B-49E8-6C44-A571-56AFE0F67371}"/>
              </a:ext>
            </a:extLst>
          </p:cNvPr>
          <p:cNvSpPr/>
          <p:nvPr/>
        </p:nvSpPr>
        <p:spPr>
          <a:xfrm>
            <a:off x="2382972" y="2799162"/>
            <a:ext cx="775855" cy="77585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Liberation Sans" panose="020B0604020202020204" pitchFamily="34" charset="0"/>
              <a:ea typeface="+mn-ea"/>
              <a:cs typeface="+mn-cs"/>
            </a:endParaRPr>
          </a:p>
        </p:txBody>
      </p:sp>
      <p:sp>
        <p:nvSpPr>
          <p:cNvPr id="6" name="Ovaal 5">
            <a:extLst>
              <a:ext uri="{FF2B5EF4-FFF2-40B4-BE49-F238E27FC236}">
                <a16:creationId xmlns:a16="http://schemas.microsoft.com/office/drawing/2014/main" id="{291355A3-8DB8-AA4F-AB2E-D01CA4576DCB}"/>
              </a:ext>
            </a:extLst>
          </p:cNvPr>
          <p:cNvSpPr/>
          <p:nvPr/>
        </p:nvSpPr>
        <p:spPr>
          <a:xfrm>
            <a:off x="3546791" y="3135137"/>
            <a:ext cx="775855" cy="77585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Liberation Sans" panose="020B0604020202020204" pitchFamily="34" charset="0"/>
              <a:ea typeface="+mn-ea"/>
              <a:cs typeface="+mn-cs"/>
            </a:endParaRPr>
          </a:p>
        </p:txBody>
      </p:sp>
      <p:sp>
        <p:nvSpPr>
          <p:cNvPr id="7" name="Ovaal 6">
            <a:extLst>
              <a:ext uri="{FF2B5EF4-FFF2-40B4-BE49-F238E27FC236}">
                <a16:creationId xmlns:a16="http://schemas.microsoft.com/office/drawing/2014/main" id="{310DCA31-CF54-8F49-83AA-57C7D94B395D}"/>
              </a:ext>
            </a:extLst>
          </p:cNvPr>
          <p:cNvSpPr/>
          <p:nvPr/>
        </p:nvSpPr>
        <p:spPr>
          <a:xfrm>
            <a:off x="1413147" y="2268358"/>
            <a:ext cx="775855" cy="77585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Liberation Sans" panose="020B0604020202020204" pitchFamily="34" charset="0"/>
              <a:ea typeface="+mn-ea"/>
              <a:cs typeface="+mn-cs"/>
            </a:endParaRPr>
          </a:p>
        </p:txBody>
      </p:sp>
      <p:sp>
        <p:nvSpPr>
          <p:cNvPr id="8" name="Ovaal 7">
            <a:extLst>
              <a:ext uri="{FF2B5EF4-FFF2-40B4-BE49-F238E27FC236}">
                <a16:creationId xmlns:a16="http://schemas.microsoft.com/office/drawing/2014/main" id="{59FA62A3-0A59-6B44-9720-BC0AB4396650}"/>
              </a:ext>
            </a:extLst>
          </p:cNvPr>
          <p:cNvSpPr/>
          <p:nvPr/>
        </p:nvSpPr>
        <p:spPr>
          <a:xfrm>
            <a:off x="4717509" y="3135137"/>
            <a:ext cx="775855" cy="77585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Liberation Sans" panose="020B0604020202020204" pitchFamily="34" charset="0"/>
              <a:ea typeface="+mn-ea"/>
              <a:cs typeface="+mn-cs"/>
            </a:endParaRPr>
          </a:p>
        </p:txBody>
      </p:sp>
      <p:sp>
        <p:nvSpPr>
          <p:cNvPr id="9" name="Ovaal 8">
            <a:extLst>
              <a:ext uri="{FF2B5EF4-FFF2-40B4-BE49-F238E27FC236}">
                <a16:creationId xmlns:a16="http://schemas.microsoft.com/office/drawing/2014/main" id="{0263707F-8CAC-B643-BF75-67EFDAC2EB75}"/>
              </a:ext>
            </a:extLst>
          </p:cNvPr>
          <p:cNvSpPr/>
          <p:nvPr/>
        </p:nvSpPr>
        <p:spPr>
          <a:xfrm>
            <a:off x="5895113" y="2901890"/>
            <a:ext cx="775855" cy="77585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Liberation Sans" panose="020B0604020202020204" pitchFamily="34" charset="0"/>
              <a:ea typeface="+mn-ea"/>
              <a:cs typeface="+mn-cs"/>
            </a:endParaRPr>
          </a:p>
        </p:txBody>
      </p:sp>
      <p:sp>
        <p:nvSpPr>
          <p:cNvPr id="10" name="Tekstvak 9">
            <a:extLst>
              <a:ext uri="{FF2B5EF4-FFF2-40B4-BE49-F238E27FC236}">
                <a16:creationId xmlns:a16="http://schemas.microsoft.com/office/drawing/2014/main" id="{5D681DE4-1B4C-FB4F-A732-5F31EA6B93ED}"/>
              </a:ext>
            </a:extLst>
          </p:cNvPr>
          <p:cNvSpPr txBox="1"/>
          <p:nvPr/>
        </p:nvSpPr>
        <p:spPr>
          <a:xfrm>
            <a:off x="8659091" y="515991"/>
            <a:ext cx="217303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Liberation Sans" panose="020B0604020202020204" pitchFamily="34" charset="0"/>
                <a:ea typeface="+mn-ea"/>
                <a:cs typeface="+mn-cs"/>
              </a:rPr>
              <a:t>Jongere / gezin</a:t>
            </a:r>
          </a:p>
        </p:txBody>
      </p:sp>
      <p:sp>
        <p:nvSpPr>
          <p:cNvPr id="11" name="Tekstvak 10">
            <a:extLst>
              <a:ext uri="{FF2B5EF4-FFF2-40B4-BE49-F238E27FC236}">
                <a16:creationId xmlns:a16="http://schemas.microsoft.com/office/drawing/2014/main" id="{C1E55423-00D7-0C4E-B474-DFBB74DF3642}"/>
              </a:ext>
            </a:extLst>
          </p:cNvPr>
          <p:cNvSpPr txBox="1"/>
          <p:nvPr/>
        </p:nvSpPr>
        <p:spPr>
          <a:xfrm>
            <a:off x="8659090" y="2982188"/>
            <a:ext cx="19812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Liberation Sans" panose="020B0604020202020204" pitchFamily="34" charset="0"/>
                <a:ea typeface="+mn-ea"/>
                <a:cs typeface="+mn-cs"/>
              </a:rPr>
              <a:t>Professionals</a:t>
            </a:r>
          </a:p>
        </p:txBody>
      </p:sp>
      <p:sp>
        <p:nvSpPr>
          <p:cNvPr id="13" name="Ovaal 12">
            <a:extLst>
              <a:ext uri="{FF2B5EF4-FFF2-40B4-BE49-F238E27FC236}">
                <a16:creationId xmlns:a16="http://schemas.microsoft.com/office/drawing/2014/main" id="{CA1349DE-AC48-F046-B18B-9EA06C459C58}"/>
              </a:ext>
            </a:extLst>
          </p:cNvPr>
          <p:cNvSpPr/>
          <p:nvPr/>
        </p:nvSpPr>
        <p:spPr>
          <a:xfrm>
            <a:off x="1032150" y="5721926"/>
            <a:ext cx="2313704" cy="98367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white"/>
                </a:solidFill>
                <a:effectLst/>
                <a:uLnTx/>
                <a:uFillTx/>
                <a:latin typeface="Liberation Sans" panose="020B0604020202020204" pitchFamily="34" charset="0"/>
                <a:ea typeface="+mn-ea"/>
                <a:cs typeface="+mn-cs"/>
              </a:rPr>
              <a:t>Sociaal Domein gemeente</a:t>
            </a:r>
          </a:p>
        </p:txBody>
      </p:sp>
      <p:sp>
        <p:nvSpPr>
          <p:cNvPr id="14" name="Ovaal 13">
            <a:extLst>
              <a:ext uri="{FF2B5EF4-FFF2-40B4-BE49-F238E27FC236}">
                <a16:creationId xmlns:a16="http://schemas.microsoft.com/office/drawing/2014/main" id="{E0D97B09-05D1-CE42-BE45-A3CE31B1B936}"/>
              </a:ext>
            </a:extLst>
          </p:cNvPr>
          <p:cNvSpPr/>
          <p:nvPr/>
        </p:nvSpPr>
        <p:spPr>
          <a:xfrm>
            <a:off x="3553698" y="5721926"/>
            <a:ext cx="2313704" cy="98367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white"/>
                </a:solidFill>
                <a:effectLst/>
                <a:uLnTx/>
                <a:uFillTx/>
                <a:latin typeface="Liberation Sans" panose="020B0604020202020204" pitchFamily="34" charset="0"/>
                <a:ea typeface="+mn-ea"/>
                <a:cs typeface="+mn-cs"/>
              </a:rPr>
              <a:t>Veiligheid</a:t>
            </a:r>
          </a:p>
        </p:txBody>
      </p:sp>
      <p:sp>
        <p:nvSpPr>
          <p:cNvPr id="15" name="Ovaal 14">
            <a:extLst>
              <a:ext uri="{FF2B5EF4-FFF2-40B4-BE49-F238E27FC236}">
                <a16:creationId xmlns:a16="http://schemas.microsoft.com/office/drawing/2014/main" id="{5F26EA24-39A1-4A48-B023-A029722BC315}"/>
              </a:ext>
            </a:extLst>
          </p:cNvPr>
          <p:cNvSpPr/>
          <p:nvPr/>
        </p:nvSpPr>
        <p:spPr>
          <a:xfrm>
            <a:off x="6096000" y="5721926"/>
            <a:ext cx="2313704" cy="98367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white"/>
                </a:solidFill>
                <a:effectLst/>
                <a:uLnTx/>
                <a:uFillTx/>
                <a:latin typeface="Liberation Sans" panose="020B0604020202020204" pitchFamily="34" charset="0"/>
                <a:ea typeface="+mn-ea"/>
                <a:cs typeface="+mn-cs"/>
              </a:rPr>
              <a:t>Zorgpartners</a:t>
            </a:r>
          </a:p>
        </p:txBody>
      </p:sp>
      <p:sp>
        <p:nvSpPr>
          <p:cNvPr id="16" name="Tekstvak 15">
            <a:extLst>
              <a:ext uri="{FF2B5EF4-FFF2-40B4-BE49-F238E27FC236}">
                <a16:creationId xmlns:a16="http://schemas.microsoft.com/office/drawing/2014/main" id="{B65071D1-6EA4-AE45-9C03-514C06A10C6E}"/>
              </a:ext>
            </a:extLst>
          </p:cNvPr>
          <p:cNvSpPr txBox="1"/>
          <p:nvPr/>
        </p:nvSpPr>
        <p:spPr>
          <a:xfrm>
            <a:off x="8659091" y="5972677"/>
            <a:ext cx="231370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Liberation Sans" panose="020B0604020202020204" pitchFamily="34" charset="0"/>
                <a:ea typeface="+mn-ea"/>
                <a:cs typeface="+mn-cs"/>
              </a:rPr>
              <a:t>Moederorganisaties</a:t>
            </a:r>
          </a:p>
        </p:txBody>
      </p:sp>
      <p:sp>
        <p:nvSpPr>
          <p:cNvPr id="17" name="Ovaal 16">
            <a:extLst>
              <a:ext uri="{FF2B5EF4-FFF2-40B4-BE49-F238E27FC236}">
                <a16:creationId xmlns:a16="http://schemas.microsoft.com/office/drawing/2014/main" id="{EC8D3829-7A87-0245-A297-CF7325E3FD88}"/>
              </a:ext>
            </a:extLst>
          </p:cNvPr>
          <p:cNvSpPr/>
          <p:nvPr/>
        </p:nvSpPr>
        <p:spPr>
          <a:xfrm>
            <a:off x="4156367" y="1857602"/>
            <a:ext cx="775855" cy="775855"/>
          </a:xfrm>
          <a:prstGeom prst="ellipse">
            <a:avLst/>
          </a:prstGeom>
          <a:solidFill>
            <a:schemeClr val="accent1">
              <a:lumMod val="20000"/>
              <a:lumOff val="80000"/>
            </a:schemeClr>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Liberation Sans" panose="020B0604020202020204" pitchFamily="34" charset="0"/>
              <a:ea typeface="+mn-ea"/>
              <a:cs typeface="+mn-cs"/>
            </a:endParaRPr>
          </a:p>
        </p:txBody>
      </p:sp>
      <p:cxnSp>
        <p:nvCxnSpPr>
          <p:cNvPr id="20" name="Rechte verbindingslijn 19">
            <a:extLst>
              <a:ext uri="{FF2B5EF4-FFF2-40B4-BE49-F238E27FC236}">
                <a16:creationId xmlns:a16="http://schemas.microsoft.com/office/drawing/2014/main" id="{0E50667D-4CEE-574B-83F3-D93219938F36}"/>
              </a:ext>
            </a:extLst>
          </p:cNvPr>
          <p:cNvCxnSpPr>
            <a:cxnSpLocks/>
          </p:cNvCxnSpPr>
          <p:nvPr/>
        </p:nvCxnSpPr>
        <p:spPr>
          <a:xfrm flipH="1">
            <a:off x="2454731" y="3740768"/>
            <a:ext cx="196613" cy="1934308"/>
          </a:xfrm>
          <a:prstGeom prst="line">
            <a:avLst/>
          </a:prstGeom>
          <a:ln>
            <a:solidFill>
              <a:schemeClr val="accent1">
                <a:alpha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Rechte verbindingslijn 21">
            <a:extLst>
              <a:ext uri="{FF2B5EF4-FFF2-40B4-BE49-F238E27FC236}">
                <a16:creationId xmlns:a16="http://schemas.microsoft.com/office/drawing/2014/main" id="{7DF31877-2255-9A4C-97A9-30136A41D21D}"/>
              </a:ext>
            </a:extLst>
          </p:cNvPr>
          <p:cNvCxnSpPr>
            <a:cxnSpLocks/>
          </p:cNvCxnSpPr>
          <p:nvPr/>
        </p:nvCxnSpPr>
        <p:spPr>
          <a:xfrm flipH="1" flipV="1">
            <a:off x="1713604" y="3172689"/>
            <a:ext cx="109088" cy="2473583"/>
          </a:xfrm>
          <a:prstGeom prst="line">
            <a:avLst/>
          </a:prstGeom>
          <a:ln>
            <a:solidFill>
              <a:schemeClr val="accent1">
                <a:alpha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Rechte verbindingslijn 20">
            <a:extLst>
              <a:ext uri="{FF2B5EF4-FFF2-40B4-BE49-F238E27FC236}">
                <a16:creationId xmlns:a16="http://schemas.microsoft.com/office/drawing/2014/main" id="{3245FAA2-122C-5748-A0EE-770599B8ADBB}"/>
              </a:ext>
            </a:extLst>
          </p:cNvPr>
          <p:cNvCxnSpPr>
            <a:cxnSpLocks/>
            <a:stCxn id="17" idx="4"/>
            <a:endCxn id="32" idx="0"/>
          </p:cNvCxnSpPr>
          <p:nvPr/>
        </p:nvCxnSpPr>
        <p:spPr>
          <a:xfrm flipH="1">
            <a:off x="4544266" y="2633457"/>
            <a:ext cx="29" cy="1910871"/>
          </a:xfrm>
          <a:prstGeom prst="line">
            <a:avLst/>
          </a:prstGeom>
          <a:ln w="635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5" name="Rechte verbindingslijn 24">
            <a:extLst>
              <a:ext uri="{FF2B5EF4-FFF2-40B4-BE49-F238E27FC236}">
                <a16:creationId xmlns:a16="http://schemas.microsoft.com/office/drawing/2014/main" id="{6C34069D-092F-934F-B355-8D0A9255E392}"/>
              </a:ext>
            </a:extLst>
          </p:cNvPr>
          <p:cNvCxnSpPr>
            <a:cxnSpLocks/>
          </p:cNvCxnSpPr>
          <p:nvPr/>
        </p:nvCxnSpPr>
        <p:spPr>
          <a:xfrm>
            <a:off x="6437187" y="3814920"/>
            <a:ext cx="427770" cy="1860156"/>
          </a:xfrm>
          <a:prstGeom prst="line">
            <a:avLst/>
          </a:prstGeom>
          <a:ln>
            <a:solidFill>
              <a:schemeClr val="accent1">
                <a:alpha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Rechte verbindingslijn 27">
            <a:extLst>
              <a:ext uri="{FF2B5EF4-FFF2-40B4-BE49-F238E27FC236}">
                <a16:creationId xmlns:a16="http://schemas.microsoft.com/office/drawing/2014/main" id="{773DD83F-DE43-694B-A2E5-85969771BCE3}"/>
              </a:ext>
            </a:extLst>
          </p:cNvPr>
          <p:cNvCxnSpPr>
            <a:cxnSpLocks/>
          </p:cNvCxnSpPr>
          <p:nvPr/>
        </p:nvCxnSpPr>
        <p:spPr>
          <a:xfrm>
            <a:off x="7252855" y="3108245"/>
            <a:ext cx="314176" cy="2566831"/>
          </a:xfrm>
          <a:prstGeom prst="line">
            <a:avLst/>
          </a:prstGeom>
          <a:ln>
            <a:solidFill>
              <a:schemeClr val="accent1">
                <a:alpha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Rechte verbindingslijn 30">
            <a:extLst>
              <a:ext uri="{FF2B5EF4-FFF2-40B4-BE49-F238E27FC236}">
                <a16:creationId xmlns:a16="http://schemas.microsoft.com/office/drawing/2014/main" id="{0A849D95-BEF3-5142-BF44-531419ABE004}"/>
              </a:ext>
            </a:extLst>
          </p:cNvPr>
          <p:cNvCxnSpPr>
            <a:cxnSpLocks/>
          </p:cNvCxnSpPr>
          <p:nvPr/>
        </p:nvCxnSpPr>
        <p:spPr>
          <a:xfrm>
            <a:off x="4544266" y="1219200"/>
            <a:ext cx="0" cy="496301"/>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Rechte verbindingslijn 33">
            <a:extLst>
              <a:ext uri="{FF2B5EF4-FFF2-40B4-BE49-F238E27FC236}">
                <a16:creationId xmlns:a16="http://schemas.microsoft.com/office/drawing/2014/main" id="{B4B7606F-8DE3-5543-95B2-04EFF2BE2DBB}"/>
              </a:ext>
            </a:extLst>
          </p:cNvPr>
          <p:cNvCxnSpPr>
            <a:cxnSpLocks/>
          </p:cNvCxnSpPr>
          <p:nvPr/>
        </p:nvCxnSpPr>
        <p:spPr>
          <a:xfrm flipV="1">
            <a:off x="2251328" y="2329744"/>
            <a:ext cx="1766490" cy="218484"/>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Rechte verbindingslijn 35">
            <a:extLst>
              <a:ext uri="{FF2B5EF4-FFF2-40B4-BE49-F238E27FC236}">
                <a16:creationId xmlns:a16="http://schemas.microsoft.com/office/drawing/2014/main" id="{4C9207F1-0FD0-1240-93FD-5E905E9E899E}"/>
              </a:ext>
            </a:extLst>
          </p:cNvPr>
          <p:cNvCxnSpPr>
            <a:cxnSpLocks/>
            <a:stCxn id="5" idx="7"/>
          </p:cNvCxnSpPr>
          <p:nvPr/>
        </p:nvCxnSpPr>
        <p:spPr>
          <a:xfrm flipV="1">
            <a:off x="3045206" y="2507672"/>
            <a:ext cx="1076527" cy="405111"/>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Rechte verbindingslijn 37">
            <a:extLst>
              <a:ext uri="{FF2B5EF4-FFF2-40B4-BE49-F238E27FC236}">
                <a16:creationId xmlns:a16="http://schemas.microsoft.com/office/drawing/2014/main" id="{F0923FA9-0B78-EA4E-BDAB-3B8F27BEACEC}"/>
              </a:ext>
            </a:extLst>
          </p:cNvPr>
          <p:cNvCxnSpPr>
            <a:cxnSpLocks/>
          </p:cNvCxnSpPr>
          <p:nvPr/>
        </p:nvCxnSpPr>
        <p:spPr>
          <a:xfrm flipH="1">
            <a:off x="4056992" y="2694730"/>
            <a:ext cx="274623" cy="440407"/>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Rechte verbindingslijn 39">
            <a:extLst>
              <a:ext uri="{FF2B5EF4-FFF2-40B4-BE49-F238E27FC236}">
                <a16:creationId xmlns:a16="http://schemas.microsoft.com/office/drawing/2014/main" id="{5B0524C2-F759-2B40-8DDB-54CD7077D081}"/>
              </a:ext>
            </a:extLst>
          </p:cNvPr>
          <p:cNvCxnSpPr>
            <a:cxnSpLocks/>
            <a:endCxn id="9" idx="1"/>
          </p:cNvCxnSpPr>
          <p:nvPr/>
        </p:nvCxnSpPr>
        <p:spPr>
          <a:xfrm>
            <a:off x="4987599" y="2435435"/>
            <a:ext cx="1021135" cy="580076"/>
          </a:xfrm>
          <a:prstGeom prst="line">
            <a:avLst/>
          </a:prstGeom>
        </p:spPr>
        <p:style>
          <a:lnRef idx="1">
            <a:schemeClr val="accent1"/>
          </a:lnRef>
          <a:fillRef idx="0">
            <a:schemeClr val="accent1"/>
          </a:fillRef>
          <a:effectRef idx="0">
            <a:schemeClr val="accent1"/>
          </a:effectRef>
          <a:fontRef idx="minor">
            <a:schemeClr val="tx1"/>
          </a:fontRef>
        </p:style>
      </p:cxnSp>
      <p:cxnSp>
        <p:nvCxnSpPr>
          <p:cNvPr id="42" name="Rechte verbindingslijn 41">
            <a:extLst>
              <a:ext uri="{FF2B5EF4-FFF2-40B4-BE49-F238E27FC236}">
                <a16:creationId xmlns:a16="http://schemas.microsoft.com/office/drawing/2014/main" id="{31537E02-B8A8-4B44-AC35-8CC64FE71994}"/>
              </a:ext>
            </a:extLst>
          </p:cNvPr>
          <p:cNvCxnSpPr>
            <a:cxnSpLocks/>
          </p:cNvCxnSpPr>
          <p:nvPr/>
        </p:nvCxnSpPr>
        <p:spPr>
          <a:xfrm>
            <a:off x="5011879" y="2268358"/>
            <a:ext cx="1749149" cy="167077"/>
          </a:xfrm>
          <a:prstGeom prst="line">
            <a:avLst/>
          </a:prstGeom>
        </p:spPr>
        <p:style>
          <a:lnRef idx="1">
            <a:schemeClr val="accent1"/>
          </a:lnRef>
          <a:fillRef idx="0">
            <a:schemeClr val="accent1"/>
          </a:fillRef>
          <a:effectRef idx="0">
            <a:schemeClr val="accent1"/>
          </a:effectRef>
          <a:fontRef idx="minor">
            <a:schemeClr val="tx1"/>
          </a:fontRef>
        </p:style>
      </p:cxnSp>
      <p:sp>
        <p:nvSpPr>
          <p:cNvPr id="27" name="Tekstvak 26">
            <a:extLst>
              <a:ext uri="{FF2B5EF4-FFF2-40B4-BE49-F238E27FC236}">
                <a16:creationId xmlns:a16="http://schemas.microsoft.com/office/drawing/2014/main" id="{61BF6859-1431-4943-98E0-ECCDA0DA4027}"/>
              </a:ext>
            </a:extLst>
          </p:cNvPr>
          <p:cNvSpPr txBox="1"/>
          <p:nvPr/>
        </p:nvSpPr>
        <p:spPr>
          <a:xfrm>
            <a:off x="166254" y="263236"/>
            <a:ext cx="365757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3600" b="0" i="0" u="sng" strike="noStrike" kern="1200" cap="none" spc="0" normalizeH="0" baseline="0" noProof="0" dirty="0">
                <a:ln>
                  <a:noFill/>
                </a:ln>
                <a:solidFill>
                  <a:prstClr val="black"/>
                </a:solidFill>
                <a:effectLst/>
                <a:uLnTx/>
                <a:uFillTx/>
                <a:latin typeface="Liberation Sans" panose="020B0604020202020204" pitchFamily="34" charset="0"/>
                <a:ea typeface="+mn-ea"/>
                <a:cs typeface="+mn-cs"/>
              </a:rPr>
              <a:t>Samenwerken</a:t>
            </a:r>
          </a:p>
        </p:txBody>
      </p:sp>
      <p:sp>
        <p:nvSpPr>
          <p:cNvPr id="32" name="Ovaal 31">
            <a:extLst>
              <a:ext uri="{FF2B5EF4-FFF2-40B4-BE49-F238E27FC236}">
                <a16:creationId xmlns:a16="http://schemas.microsoft.com/office/drawing/2014/main" id="{77E8084E-6F97-7B40-B87C-0E75FEE274F4}"/>
              </a:ext>
            </a:extLst>
          </p:cNvPr>
          <p:cNvSpPr/>
          <p:nvPr/>
        </p:nvSpPr>
        <p:spPr>
          <a:xfrm>
            <a:off x="4156338" y="4544328"/>
            <a:ext cx="775855" cy="775855"/>
          </a:xfrm>
          <a:prstGeom prst="ellipse">
            <a:avLst/>
          </a:prstGeom>
          <a:solidFill>
            <a:schemeClr val="accent1">
              <a:lumMod val="20000"/>
              <a:lumOff val="80000"/>
            </a:schemeClr>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Liberation Sans" panose="020B0604020202020204" pitchFamily="34" charset="0"/>
              <a:ea typeface="+mn-ea"/>
              <a:cs typeface="+mn-cs"/>
            </a:endParaRPr>
          </a:p>
        </p:txBody>
      </p:sp>
      <p:sp>
        <p:nvSpPr>
          <p:cNvPr id="45" name="Ovaal 44">
            <a:extLst>
              <a:ext uri="{FF2B5EF4-FFF2-40B4-BE49-F238E27FC236}">
                <a16:creationId xmlns:a16="http://schemas.microsoft.com/office/drawing/2014/main" id="{54741317-6CAA-074F-A7A9-6C4C868F7B9A}"/>
              </a:ext>
            </a:extLst>
          </p:cNvPr>
          <p:cNvSpPr/>
          <p:nvPr/>
        </p:nvSpPr>
        <p:spPr>
          <a:xfrm>
            <a:off x="6816409" y="2189011"/>
            <a:ext cx="775855" cy="77585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Liberation Sans" panose="020B0604020202020204" pitchFamily="34" charset="0"/>
              <a:ea typeface="+mn-ea"/>
              <a:cs typeface="+mn-cs"/>
            </a:endParaRPr>
          </a:p>
        </p:txBody>
      </p:sp>
      <p:cxnSp>
        <p:nvCxnSpPr>
          <p:cNvPr id="49" name="Rechte verbindingslijn 48">
            <a:extLst>
              <a:ext uri="{FF2B5EF4-FFF2-40B4-BE49-F238E27FC236}">
                <a16:creationId xmlns:a16="http://schemas.microsoft.com/office/drawing/2014/main" id="{528F927C-3181-1F4D-A588-0F32FA4D22AC}"/>
              </a:ext>
            </a:extLst>
          </p:cNvPr>
          <p:cNvCxnSpPr>
            <a:cxnSpLocks/>
          </p:cNvCxnSpPr>
          <p:nvPr/>
        </p:nvCxnSpPr>
        <p:spPr>
          <a:xfrm>
            <a:off x="4747252" y="2656285"/>
            <a:ext cx="184966" cy="478852"/>
          </a:xfrm>
          <a:prstGeom prst="line">
            <a:avLst/>
          </a:prstGeom>
        </p:spPr>
        <p:style>
          <a:lnRef idx="1">
            <a:schemeClr val="accent1"/>
          </a:lnRef>
          <a:fillRef idx="0">
            <a:schemeClr val="accent1"/>
          </a:fillRef>
          <a:effectRef idx="0">
            <a:schemeClr val="accent1"/>
          </a:effectRef>
          <a:fontRef idx="minor">
            <a:schemeClr val="tx1"/>
          </a:fontRef>
        </p:style>
      </p:cxnSp>
      <p:cxnSp>
        <p:nvCxnSpPr>
          <p:cNvPr id="72" name="Rechte verbindingslijn 71">
            <a:extLst>
              <a:ext uri="{FF2B5EF4-FFF2-40B4-BE49-F238E27FC236}">
                <a16:creationId xmlns:a16="http://schemas.microsoft.com/office/drawing/2014/main" id="{DD46C242-35F3-1B4D-BD25-871D0470EE57}"/>
              </a:ext>
            </a:extLst>
          </p:cNvPr>
          <p:cNvCxnSpPr>
            <a:cxnSpLocks/>
          </p:cNvCxnSpPr>
          <p:nvPr/>
        </p:nvCxnSpPr>
        <p:spPr>
          <a:xfrm>
            <a:off x="3891567" y="4032903"/>
            <a:ext cx="209395" cy="1642173"/>
          </a:xfrm>
          <a:prstGeom prst="line">
            <a:avLst/>
          </a:prstGeom>
          <a:ln>
            <a:solidFill>
              <a:schemeClr val="accent1">
                <a:alpha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4" name="Rechte verbindingslijn 73">
            <a:extLst>
              <a:ext uri="{FF2B5EF4-FFF2-40B4-BE49-F238E27FC236}">
                <a16:creationId xmlns:a16="http://schemas.microsoft.com/office/drawing/2014/main" id="{DA4BF686-E102-7A48-9F40-C70707964791}"/>
              </a:ext>
            </a:extLst>
          </p:cNvPr>
          <p:cNvCxnSpPr>
            <a:cxnSpLocks/>
          </p:cNvCxnSpPr>
          <p:nvPr/>
        </p:nvCxnSpPr>
        <p:spPr>
          <a:xfrm flipH="1">
            <a:off x="5051248" y="3991097"/>
            <a:ext cx="138519" cy="1655175"/>
          </a:xfrm>
          <a:prstGeom prst="line">
            <a:avLst/>
          </a:prstGeom>
          <a:ln>
            <a:solidFill>
              <a:schemeClr val="accent1">
                <a:alpha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6" name="Rechte verbindingslijn 75">
            <a:extLst>
              <a:ext uri="{FF2B5EF4-FFF2-40B4-BE49-F238E27FC236}">
                <a16:creationId xmlns:a16="http://schemas.microsoft.com/office/drawing/2014/main" id="{3D774D97-A96F-304A-8344-667B6F93E815}"/>
              </a:ext>
            </a:extLst>
          </p:cNvPr>
          <p:cNvCxnSpPr>
            <a:cxnSpLocks/>
          </p:cNvCxnSpPr>
          <p:nvPr/>
        </p:nvCxnSpPr>
        <p:spPr>
          <a:xfrm>
            <a:off x="5001441" y="4984022"/>
            <a:ext cx="1690243" cy="73790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78" name="Rechte verbindingslijn 77">
            <a:extLst>
              <a:ext uri="{FF2B5EF4-FFF2-40B4-BE49-F238E27FC236}">
                <a16:creationId xmlns:a16="http://schemas.microsoft.com/office/drawing/2014/main" id="{7AC754EC-3F8A-2640-8AD5-6C0AF138094F}"/>
              </a:ext>
            </a:extLst>
          </p:cNvPr>
          <p:cNvCxnSpPr>
            <a:cxnSpLocks/>
          </p:cNvCxnSpPr>
          <p:nvPr/>
        </p:nvCxnSpPr>
        <p:spPr>
          <a:xfrm flipV="1">
            <a:off x="2651344" y="5059692"/>
            <a:ext cx="1417845" cy="68414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82" name="Rechte verbindingslijn 81">
            <a:extLst>
              <a:ext uri="{FF2B5EF4-FFF2-40B4-BE49-F238E27FC236}">
                <a16:creationId xmlns:a16="http://schemas.microsoft.com/office/drawing/2014/main" id="{DC912204-7961-1344-832D-2B2060B2EB6F}"/>
              </a:ext>
            </a:extLst>
          </p:cNvPr>
          <p:cNvCxnSpPr>
            <a:cxnSpLocks/>
          </p:cNvCxnSpPr>
          <p:nvPr/>
        </p:nvCxnSpPr>
        <p:spPr>
          <a:xfrm flipH="1">
            <a:off x="4544240" y="5395837"/>
            <a:ext cx="6948" cy="279239"/>
          </a:xfrm>
          <a:prstGeom prst="line">
            <a:avLst/>
          </a:prstGeom>
          <a:ln w="22225"/>
        </p:spPr>
        <p:style>
          <a:lnRef idx="1">
            <a:schemeClr val="accent1"/>
          </a:lnRef>
          <a:fillRef idx="0">
            <a:schemeClr val="accent1"/>
          </a:fillRef>
          <a:effectRef idx="0">
            <a:schemeClr val="accent1"/>
          </a:effectRef>
          <a:fontRef idx="minor">
            <a:schemeClr val="tx1"/>
          </a:fontRef>
        </p:style>
      </p:cxnSp>
      <p:sp>
        <p:nvSpPr>
          <p:cNvPr id="2" name="Tekstvak 1">
            <a:extLst>
              <a:ext uri="{FF2B5EF4-FFF2-40B4-BE49-F238E27FC236}">
                <a16:creationId xmlns:a16="http://schemas.microsoft.com/office/drawing/2014/main" id="{199693A7-699F-2144-AE94-58DA4920C7C2}"/>
              </a:ext>
            </a:extLst>
          </p:cNvPr>
          <p:cNvSpPr txBox="1"/>
          <p:nvPr/>
        </p:nvSpPr>
        <p:spPr>
          <a:xfrm>
            <a:off x="4966856" y="1879368"/>
            <a:ext cx="168334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1" u="none" strike="noStrike" kern="1200" cap="none" spc="0" normalizeH="0" baseline="0" noProof="0" dirty="0">
                <a:ln>
                  <a:noFill/>
                </a:ln>
                <a:solidFill>
                  <a:prstClr val="black"/>
                </a:solidFill>
                <a:effectLst/>
                <a:uLnTx/>
                <a:uFillTx/>
                <a:latin typeface="Liberation Sans" panose="020B0604020202020204" pitchFamily="34" charset="0"/>
                <a:ea typeface="+mn-ea"/>
                <a:cs typeface="+mn-cs"/>
              </a:rPr>
              <a:t>Casusregie</a:t>
            </a:r>
          </a:p>
        </p:txBody>
      </p:sp>
      <p:sp>
        <p:nvSpPr>
          <p:cNvPr id="41" name="Tekstvak 40">
            <a:extLst>
              <a:ext uri="{FF2B5EF4-FFF2-40B4-BE49-F238E27FC236}">
                <a16:creationId xmlns:a16="http://schemas.microsoft.com/office/drawing/2014/main" id="{8F74B4D7-E505-574F-80DE-0C54E58E6B3F}"/>
              </a:ext>
            </a:extLst>
          </p:cNvPr>
          <p:cNvSpPr txBox="1"/>
          <p:nvPr/>
        </p:nvSpPr>
        <p:spPr>
          <a:xfrm>
            <a:off x="5001441" y="4675398"/>
            <a:ext cx="168334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1" u="none" strike="noStrike" kern="1200" cap="none" spc="0" normalizeH="0" baseline="0" noProof="0" dirty="0">
                <a:ln>
                  <a:noFill/>
                </a:ln>
                <a:solidFill>
                  <a:prstClr val="black"/>
                </a:solidFill>
                <a:effectLst/>
                <a:uLnTx/>
                <a:uFillTx/>
                <a:latin typeface="Liberation Sans" panose="020B0604020202020204" pitchFamily="34" charset="0"/>
                <a:ea typeface="+mn-ea"/>
                <a:cs typeface="+mn-cs"/>
              </a:rPr>
              <a:t>Procesregie</a:t>
            </a:r>
          </a:p>
        </p:txBody>
      </p:sp>
    </p:spTree>
    <p:extLst>
      <p:ext uri="{BB962C8B-B14F-4D97-AF65-F5344CB8AC3E}">
        <p14:creationId xmlns:p14="http://schemas.microsoft.com/office/powerpoint/2010/main" val="15648240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E5C4F59E-52AA-725B-6B9A-E2AF7B09C6CC}"/>
              </a:ext>
            </a:extLst>
          </p:cNvPr>
          <p:cNvSpPr>
            <a:spLocks noGrp="1"/>
          </p:cNvSpPr>
          <p:nvPr>
            <p:ph type="title"/>
          </p:nvPr>
        </p:nvSpPr>
        <p:spPr>
          <a:xfrm>
            <a:off x="838201" y="365125"/>
            <a:ext cx="5251316" cy="1807305"/>
          </a:xfrm>
        </p:spPr>
        <p:txBody>
          <a:bodyPr>
            <a:normAutofit/>
          </a:bodyPr>
          <a:lstStyle/>
          <a:p>
            <a:r>
              <a:rPr lang="nl-NL" dirty="0"/>
              <a:t>Basisprincipes voor organisatie</a:t>
            </a:r>
          </a:p>
        </p:txBody>
      </p:sp>
      <p:sp>
        <p:nvSpPr>
          <p:cNvPr id="3" name="Tijdelijke aanduiding voor inhoud 2">
            <a:extLst>
              <a:ext uri="{FF2B5EF4-FFF2-40B4-BE49-F238E27FC236}">
                <a16:creationId xmlns:a16="http://schemas.microsoft.com/office/drawing/2014/main" id="{21E11533-8755-EFCF-E4B2-5EB826EDF97B}"/>
              </a:ext>
            </a:extLst>
          </p:cNvPr>
          <p:cNvSpPr>
            <a:spLocks noGrp="1"/>
          </p:cNvSpPr>
          <p:nvPr>
            <p:ph idx="1"/>
          </p:nvPr>
        </p:nvSpPr>
        <p:spPr>
          <a:xfrm>
            <a:off x="838200" y="2333297"/>
            <a:ext cx="4619621" cy="3843666"/>
          </a:xfrm>
        </p:spPr>
        <p:txBody>
          <a:bodyPr>
            <a:normAutofit/>
          </a:bodyPr>
          <a:lstStyle/>
          <a:p>
            <a:r>
              <a:rPr lang="nl-NL" sz="1700"/>
              <a:t>Eigen beleving van jongere/gezin leidend maken, niet objectieve criteria</a:t>
            </a:r>
          </a:p>
          <a:p>
            <a:r>
              <a:rPr lang="nl-NL" sz="1700"/>
              <a:t>Gelijkwaardigheid en gezamenlijk perspectief creëren</a:t>
            </a:r>
          </a:p>
          <a:p>
            <a:r>
              <a:rPr lang="nl-NL" sz="1700"/>
              <a:t>Meedoen in het gewone leven als doel</a:t>
            </a:r>
          </a:p>
          <a:p>
            <a:r>
              <a:rPr lang="nl-NL" sz="1700"/>
              <a:t>Grotere diversiteit in typen aanbod (HOE). Materiële hulpverlening is ook hulpverlening. Niet elk probleem pedagogisch proberen op te lossen. Oplossingen kunnen ook out-of-the box zijn. Leren kan een bij-effect zijn van iets anders.</a:t>
            </a:r>
          </a:p>
          <a:p>
            <a:r>
              <a:rPr lang="nl-NL" sz="1700"/>
              <a:t>Marktmeester in plaats van een (de)escalatiemodel</a:t>
            </a:r>
          </a:p>
        </p:txBody>
      </p:sp>
      <p:pic>
        <p:nvPicPr>
          <p:cNvPr id="5" name="Picture 4" descr="Krijttekening van personen die verschillende genders vertegenwoordigen">
            <a:extLst>
              <a:ext uri="{FF2B5EF4-FFF2-40B4-BE49-F238E27FC236}">
                <a16:creationId xmlns:a16="http://schemas.microsoft.com/office/drawing/2014/main" id="{1ACD9B10-6319-AEB1-DC03-8E758B8FAA5E}"/>
              </a:ext>
            </a:extLst>
          </p:cNvPr>
          <p:cNvPicPr>
            <a:picLocks noChangeAspect="1"/>
          </p:cNvPicPr>
          <p:nvPr/>
        </p:nvPicPr>
        <p:blipFill rotWithShape="1">
          <a:blip r:embed="rId2"/>
          <a:srcRect l="18916" r="23047" b="-1"/>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40351605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9EE3462B-DDA8-FAA4-DA22-3A4502A05150}"/>
              </a:ext>
            </a:extLst>
          </p:cNvPr>
          <p:cNvSpPr>
            <a:spLocks noGrp="1"/>
          </p:cNvSpPr>
          <p:nvPr>
            <p:ph type="title"/>
          </p:nvPr>
        </p:nvSpPr>
        <p:spPr>
          <a:xfrm>
            <a:off x="5297762" y="329184"/>
            <a:ext cx="6251110" cy="1783080"/>
          </a:xfrm>
        </p:spPr>
        <p:txBody>
          <a:bodyPr anchor="b">
            <a:normAutofit/>
          </a:bodyPr>
          <a:lstStyle/>
          <a:p>
            <a:r>
              <a:rPr lang="nl-NL" sz="5400" dirty="0"/>
              <a:t>Basisvragen voor leren en verbeteren</a:t>
            </a:r>
          </a:p>
        </p:txBody>
      </p:sp>
      <p:pic>
        <p:nvPicPr>
          <p:cNvPr id="5" name="Picture 4" descr="Gloeilamp op een gele achtergrond met geschetste lichtbundels en een kabel">
            <a:extLst>
              <a:ext uri="{FF2B5EF4-FFF2-40B4-BE49-F238E27FC236}">
                <a16:creationId xmlns:a16="http://schemas.microsoft.com/office/drawing/2014/main" id="{E5A0577F-D59F-E1E6-EE31-668CADDF728D}"/>
              </a:ext>
            </a:extLst>
          </p:cNvPr>
          <p:cNvPicPr>
            <a:picLocks noChangeAspect="1"/>
          </p:cNvPicPr>
          <p:nvPr/>
        </p:nvPicPr>
        <p:blipFill rotWithShape="1">
          <a:blip r:embed="rId2"/>
          <a:srcRect l="51246" r="6988"/>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1"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jdelijke aanduiding voor inhoud 2">
            <a:extLst>
              <a:ext uri="{FF2B5EF4-FFF2-40B4-BE49-F238E27FC236}">
                <a16:creationId xmlns:a16="http://schemas.microsoft.com/office/drawing/2014/main" id="{DAFF1AFD-7E3F-9FE6-0730-623FA051BA14}"/>
              </a:ext>
            </a:extLst>
          </p:cNvPr>
          <p:cNvSpPr>
            <a:spLocks noGrp="1"/>
          </p:cNvSpPr>
          <p:nvPr>
            <p:ph idx="1"/>
          </p:nvPr>
        </p:nvSpPr>
        <p:spPr>
          <a:xfrm>
            <a:off x="5297762" y="2706624"/>
            <a:ext cx="6251110" cy="3483864"/>
          </a:xfrm>
        </p:spPr>
        <p:txBody>
          <a:bodyPr>
            <a:normAutofit/>
          </a:bodyPr>
          <a:lstStyle/>
          <a:p>
            <a:pPr marL="0" indent="0">
              <a:buNone/>
            </a:pPr>
            <a:r>
              <a:rPr lang="nl-NL" sz="1200" dirty="0"/>
              <a:t>Na elk gesprek jezelf afvragen wat goed ging en wat je een volgende keer anders zou doen</a:t>
            </a:r>
          </a:p>
          <a:p>
            <a:pPr marL="0" indent="0">
              <a:buNone/>
            </a:pPr>
            <a:endParaRPr lang="nl-NL" sz="1200"/>
          </a:p>
          <a:p>
            <a:pPr marL="0" indent="0">
              <a:buNone/>
            </a:pPr>
            <a:r>
              <a:rPr lang="nl-NL" sz="1200" dirty="0"/>
              <a:t>Reflectievragen:</a:t>
            </a:r>
          </a:p>
          <a:p>
            <a:r>
              <a:rPr lang="nl-NL" sz="1200" dirty="0"/>
              <a:t>Is er wederzijds commitment om samen te werken?</a:t>
            </a:r>
          </a:p>
          <a:p>
            <a:r>
              <a:rPr lang="nl-NL" sz="1200" dirty="0"/>
              <a:t>Hoe echt of juist sociaal wenselijk is het contact?</a:t>
            </a:r>
          </a:p>
          <a:p>
            <a:r>
              <a:rPr lang="nl-NL" sz="1200" dirty="0"/>
              <a:t>In hoeverre is er sprake van een gezamenlijk doel dat voor beide partijen betekenisvol is en waarvan beiden zich eigenaar voelen?</a:t>
            </a:r>
          </a:p>
          <a:p>
            <a:r>
              <a:rPr lang="nl-NL" sz="1200" dirty="0"/>
              <a:t>Welke leefgebiedenlogica gebruiken we? Welk levensterrein heeft prioriteit?</a:t>
            </a:r>
          </a:p>
          <a:p>
            <a:r>
              <a:rPr lang="nl-NL" sz="1200" dirty="0"/>
              <a:t>Hoe ervaart de jongere diens situatie (kunnen, willen)?</a:t>
            </a:r>
          </a:p>
          <a:p>
            <a:r>
              <a:rPr lang="nl-NL" sz="1200" dirty="0"/>
              <a:t>Welke interventiestrategie(</a:t>
            </a:r>
            <a:r>
              <a:rPr lang="nl-NL" sz="1200" dirty="0" err="1"/>
              <a:t>ën</a:t>
            </a:r>
            <a:r>
              <a:rPr lang="nl-NL" sz="1200" dirty="0"/>
              <a:t>) gebruiken we, en past die bij hoe de jongere zijn/haar situatie beleeft?</a:t>
            </a:r>
          </a:p>
          <a:p>
            <a:r>
              <a:rPr lang="nl-NL" sz="1200" dirty="0"/>
              <a:t>Welke handelingsalternatieven kunnen we op bovenstaande punten bedenken? Wat lijkt het meest veelbelovend en gaan we uitproberen?</a:t>
            </a:r>
          </a:p>
        </p:txBody>
      </p:sp>
    </p:spTree>
    <p:extLst>
      <p:ext uri="{BB962C8B-B14F-4D97-AF65-F5344CB8AC3E}">
        <p14:creationId xmlns:p14="http://schemas.microsoft.com/office/powerpoint/2010/main" val="404022001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BA24C86-7ABF-FD89-15BC-E8919CF19795}"/>
              </a:ext>
            </a:extLst>
          </p:cNvPr>
          <p:cNvSpPr>
            <a:spLocks noGrp="1"/>
          </p:cNvSpPr>
          <p:nvPr>
            <p:ph type="title"/>
          </p:nvPr>
        </p:nvSpPr>
        <p:spPr>
          <a:xfrm>
            <a:off x="-564675" y="375137"/>
            <a:ext cx="10775475" cy="2422769"/>
          </a:xfrm>
        </p:spPr>
        <p:txBody>
          <a:bodyPr>
            <a:normAutofit/>
          </a:bodyPr>
          <a:lstStyle/>
          <a:p>
            <a:pPr algn="ctr"/>
            <a:r>
              <a:rPr lang="nl-NL" sz="4400" dirty="0">
                <a:solidFill>
                  <a:schemeClr val="accent5"/>
                </a:solidFill>
                <a:effectLst/>
                <a:latin typeface="Calibri" panose="020F0502020204030204" pitchFamily="34" charset="0"/>
                <a:ea typeface="Calibri" panose="020F0502020204030204" pitchFamily="34" charset="0"/>
              </a:rPr>
              <a:t>Katinka Dekker</a:t>
            </a:r>
            <a:br>
              <a:rPr lang="nl-NL" sz="4400" dirty="0">
                <a:solidFill>
                  <a:schemeClr val="accent5"/>
                </a:solidFill>
                <a:effectLst/>
                <a:latin typeface="Calibri" panose="020F0502020204030204" pitchFamily="34" charset="0"/>
                <a:ea typeface="Calibri" panose="020F0502020204030204" pitchFamily="34" charset="0"/>
              </a:rPr>
            </a:br>
            <a:r>
              <a:rPr lang="nl-NL" sz="4400" dirty="0">
                <a:solidFill>
                  <a:schemeClr val="accent5"/>
                </a:solidFill>
                <a:effectLst/>
                <a:latin typeface="Calibri" panose="020F0502020204030204" pitchFamily="34" charset="0"/>
                <a:ea typeface="Calibri" panose="020F0502020204030204" pitchFamily="34" charset="0"/>
              </a:rPr>
              <a:t>Intern begeleider groep 4 t/m 8</a:t>
            </a:r>
            <a:br>
              <a:rPr lang="nl-NL" sz="4400" dirty="0">
                <a:solidFill>
                  <a:schemeClr val="accent5"/>
                </a:solidFill>
                <a:effectLst/>
                <a:latin typeface="Calibri" panose="020F0502020204030204" pitchFamily="34" charset="0"/>
                <a:ea typeface="Calibri" panose="020F0502020204030204" pitchFamily="34" charset="0"/>
              </a:rPr>
            </a:br>
            <a:r>
              <a:rPr lang="nl-NL" sz="4400" dirty="0">
                <a:solidFill>
                  <a:schemeClr val="accent5"/>
                </a:solidFill>
                <a:effectLst/>
                <a:latin typeface="Calibri" panose="020F0502020204030204" pitchFamily="34" charset="0"/>
                <a:ea typeface="Calibri" panose="020F0502020204030204" pitchFamily="34" charset="0"/>
              </a:rPr>
              <a:t>De </a:t>
            </a:r>
            <a:r>
              <a:rPr lang="nl-NL" sz="4400" dirty="0" err="1">
                <a:solidFill>
                  <a:schemeClr val="accent5"/>
                </a:solidFill>
                <a:effectLst/>
                <a:latin typeface="Calibri" panose="020F0502020204030204" pitchFamily="34" charset="0"/>
                <a:ea typeface="Calibri" panose="020F0502020204030204" pitchFamily="34" charset="0"/>
              </a:rPr>
              <a:t>Kroevendonk</a:t>
            </a:r>
            <a:endParaRPr lang="nl-NL" sz="4400" dirty="0">
              <a:solidFill>
                <a:schemeClr val="accent5"/>
              </a:solidFill>
              <a:effectLst/>
              <a:latin typeface="Calibri" panose="020F0502020204030204" pitchFamily="34" charset="0"/>
              <a:ea typeface="Calibri" panose="020F0502020204030204" pitchFamily="34" charset="0"/>
            </a:endParaRPr>
          </a:p>
        </p:txBody>
      </p:sp>
      <p:sp>
        <p:nvSpPr>
          <p:cNvPr id="3" name="Tijdelijke aanduiding voor inhoud 2">
            <a:extLst>
              <a:ext uri="{FF2B5EF4-FFF2-40B4-BE49-F238E27FC236}">
                <a16:creationId xmlns:a16="http://schemas.microsoft.com/office/drawing/2014/main" id="{2BF59AEF-4E83-12D2-C4FA-AAB5EA711AC2}"/>
              </a:ext>
            </a:extLst>
          </p:cNvPr>
          <p:cNvSpPr>
            <a:spLocks noGrp="1"/>
          </p:cNvSpPr>
          <p:nvPr>
            <p:ph idx="1"/>
          </p:nvPr>
        </p:nvSpPr>
        <p:spPr>
          <a:xfrm>
            <a:off x="720000" y="1825626"/>
            <a:ext cx="9030176" cy="3249808"/>
          </a:xfrm>
        </p:spPr>
        <p:txBody>
          <a:bodyPr numCol="2" spcCol="360000"/>
          <a:lstStyle/>
          <a:p>
            <a:pPr marL="0" lvl="0" indent="0">
              <a:buNone/>
            </a:pPr>
            <a:endParaRPr lang="nl-NL" b="0" i="0" u="none" strike="noStrike" dirty="0">
              <a:solidFill>
                <a:srgbClr val="000000"/>
              </a:solidFill>
              <a:effectLst/>
              <a:latin typeface="Calibri" panose="020F0502020204030204" pitchFamily="34" charset="0"/>
            </a:endParaRPr>
          </a:p>
        </p:txBody>
      </p:sp>
      <p:sp>
        <p:nvSpPr>
          <p:cNvPr id="4" name="Tijdelijke aanduiding voor voettekst 3">
            <a:extLst>
              <a:ext uri="{FF2B5EF4-FFF2-40B4-BE49-F238E27FC236}">
                <a16:creationId xmlns:a16="http://schemas.microsoft.com/office/drawing/2014/main" id="{852A1BF6-B3D5-E91D-6DC3-6F5964CF23C6}"/>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B954A6F2-86D7-3AE7-EF7B-7627E7C548E9}"/>
              </a:ext>
            </a:extLst>
          </p:cNvPr>
          <p:cNvSpPr>
            <a:spLocks noGrp="1"/>
          </p:cNvSpPr>
          <p:nvPr>
            <p:ph type="sldNum" sz="quarter" idx="12"/>
          </p:nvPr>
        </p:nvSpPr>
        <p:spPr/>
        <p:txBody>
          <a:bodyPr/>
          <a:lstStyle/>
          <a:p>
            <a:fld id="{90EAC518-9326-2248-BBB0-2FD86654CEA1}" type="slidenum">
              <a:rPr lang="nl-NL" smtClean="0"/>
              <a:pPr/>
              <a:t>33</a:t>
            </a:fld>
            <a:endParaRPr lang="nl-NL"/>
          </a:p>
        </p:txBody>
      </p:sp>
      <p:pic>
        <p:nvPicPr>
          <p:cNvPr id="7" name="Afbeelding 6">
            <a:extLst>
              <a:ext uri="{FF2B5EF4-FFF2-40B4-BE49-F238E27FC236}">
                <a16:creationId xmlns:a16="http://schemas.microsoft.com/office/drawing/2014/main" id="{035760C6-5458-EDBD-4357-BF036A37468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210800" y="230188"/>
            <a:ext cx="1981200" cy="5789012"/>
          </a:xfrm>
          <a:prstGeom prst="rect">
            <a:avLst/>
          </a:prstGeom>
        </p:spPr>
      </p:pic>
    </p:spTree>
    <p:extLst>
      <p:ext uri="{BB962C8B-B14F-4D97-AF65-F5344CB8AC3E}">
        <p14:creationId xmlns:p14="http://schemas.microsoft.com/office/powerpoint/2010/main" val="197106133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9">
            <a:extLst>
              <a:ext uri="{FF2B5EF4-FFF2-40B4-BE49-F238E27FC236}">
                <a16:creationId xmlns:a16="http://schemas.microsoft.com/office/drawing/2014/main" id="{9CB95732-565A-4D2C-A3AB-CC460C0D38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Calibri" panose="020F0502020204030204"/>
            </a:endParaRPr>
          </a:p>
        </p:txBody>
      </p:sp>
      <p:sp>
        <p:nvSpPr>
          <p:cNvPr id="20" name="Rectangle 11">
            <a:extLst>
              <a:ext uri="{FF2B5EF4-FFF2-40B4-BE49-F238E27FC236}">
                <a16:creationId xmlns:a16="http://schemas.microsoft.com/office/drawing/2014/main" id="{77F1AF47-AE98-4034-BD91-1976FA4D9C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9"/>
            <a:ext cx="6875819" cy="4040744"/>
          </a:xfrm>
          <a:prstGeom prst="rect">
            <a:avLst/>
          </a:prstGeom>
          <a:gradFill>
            <a:gsLst>
              <a:gs pos="1100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dirty="0">
              <a:solidFill>
                <a:prstClr val="white"/>
              </a:solidFill>
              <a:latin typeface="Calibri" panose="020F0502020204030204"/>
            </a:endParaRPr>
          </a:p>
        </p:txBody>
      </p:sp>
      <p:sp>
        <p:nvSpPr>
          <p:cNvPr id="21" name="Rectangle 13">
            <a:extLst>
              <a:ext uri="{FF2B5EF4-FFF2-40B4-BE49-F238E27FC236}">
                <a16:creationId xmlns:a16="http://schemas.microsoft.com/office/drawing/2014/main" id="{8EC0EE2B-2029-48DD-893D-F528E651B0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57201" y="8481"/>
            <a:ext cx="3568276" cy="6858000"/>
          </a:xfrm>
          <a:prstGeom prst="rect">
            <a:avLst/>
          </a:prstGeom>
          <a:gradFill>
            <a:gsLst>
              <a:gs pos="0">
                <a:schemeClr val="accent1">
                  <a:alpha val="32000"/>
                </a:schemeClr>
              </a:gs>
              <a:gs pos="70000">
                <a:srgbClr val="000000">
                  <a:alpha val="0"/>
                </a:srgb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dirty="0">
              <a:solidFill>
                <a:prstClr val="white"/>
              </a:solidFill>
              <a:latin typeface="Calibri" panose="020F0502020204030204"/>
            </a:endParaRPr>
          </a:p>
        </p:txBody>
      </p:sp>
      <p:sp>
        <p:nvSpPr>
          <p:cNvPr id="22" name="Freeform: Shape 15">
            <a:extLst>
              <a:ext uri="{FF2B5EF4-FFF2-40B4-BE49-F238E27FC236}">
                <a16:creationId xmlns:a16="http://schemas.microsoft.com/office/drawing/2014/main" id="{45AE1D08-1ED1-4F59-B42F-4D8EA33DC8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4" y="1201312"/>
            <a:ext cx="4808303" cy="4088667"/>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377"/>
            <a:endParaRPr lang="en-US" dirty="0">
              <a:solidFill>
                <a:prstClr val="white"/>
              </a:solidFill>
              <a:latin typeface="Calibri" panose="020F0502020204030204"/>
            </a:endParaRPr>
          </a:p>
        </p:txBody>
      </p:sp>
      <p:sp>
        <p:nvSpPr>
          <p:cNvPr id="18" name="Rectangle 17">
            <a:extLst>
              <a:ext uri="{FF2B5EF4-FFF2-40B4-BE49-F238E27FC236}">
                <a16:creationId xmlns:a16="http://schemas.microsoft.com/office/drawing/2014/main" id="{9A79B912-88EA-4640-BDEB-51B3B11A02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9566" y="2659405"/>
            <a:ext cx="4355595" cy="4040743"/>
          </a:xfrm>
          <a:prstGeom prst="rect">
            <a:avLst/>
          </a:prstGeom>
          <a:gradFill>
            <a:gsLst>
              <a:gs pos="0">
                <a:schemeClr val="accent1">
                  <a:alpha val="24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Calibri" panose="020F0502020204030204"/>
            </a:endParaRPr>
          </a:p>
        </p:txBody>
      </p:sp>
      <p:sp>
        <p:nvSpPr>
          <p:cNvPr id="4" name="Rechthoek 3"/>
          <p:cNvSpPr/>
          <p:nvPr/>
        </p:nvSpPr>
        <p:spPr>
          <a:xfrm>
            <a:off x="662180" y="2862472"/>
            <a:ext cx="3041803" cy="2907801"/>
          </a:xfrm>
          <a:prstGeom prst="rect">
            <a:avLst/>
          </a:prstGeom>
        </p:spPr>
        <p:txBody>
          <a:bodyPr vert="horz" lIns="121920" tIns="60960" rIns="121920" bIns="60960" rtlCol="0" anchor="t">
            <a:normAutofit/>
          </a:bodyPr>
          <a:lstStyle/>
          <a:p>
            <a:pPr algn="ctr" defTabSz="1219170">
              <a:lnSpc>
                <a:spcPct val="90000"/>
              </a:lnSpc>
              <a:spcBef>
                <a:spcPct val="0"/>
              </a:spcBef>
              <a:spcAft>
                <a:spcPts val="800"/>
              </a:spcAft>
            </a:pPr>
            <a:r>
              <a:rPr lang="en-US" sz="4000" b="1" dirty="0" err="1">
                <a:solidFill>
                  <a:srgbClr val="FFFFFF"/>
                </a:solidFill>
                <a:latin typeface="Calibri Light" panose="020F0302020204030204"/>
              </a:rPr>
              <a:t>Kindcentrum</a:t>
            </a:r>
            <a:endParaRPr lang="en-US" sz="4000" b="1" dirty="0">
              <a:solidFill>
                <a:srgbClr val="FFFFFF"/>
              </a:solidFill>
              <a:latin typeface="Calibri Light" panose="020F0302020204030204"/>
            </a:endParaRPr>
          </a:p>
          <a:p>
            <a:pPr algn="ctr" defTabSz="1219170">
              <a:lnSpc>
                <a:spcPct val="90000"/>
              </a:lnSpc>
              <a:spcBef>
                <a:spcPct val="0"/>
              </a:spcBef>
              <a:spcAft>
                <a:spcPts val="800"/>
              </a:spcAft>
            </a:pPr>
            <a:r>
              <a:rPr lang="en-US" sz="4000" b="1" dirty="0">
                <a:solidFill>
                  <a:srgbClr val="FFFFFF"/>
                </a:solidFill>
                <a:latin typeface="Calibri Light" panose="020F0302020204030204"/>
              </a:rPr>
              <a:t>De Kroevendonk</a:t>
            </a:r>
          </a:p>
        </p:txBody>
      </p:sp>
      <p:pic>
        <p:nvPicPr>
          <p:cNvPr id="2" name="Afbeelding 1" descr="Afbeelding met tekst&#10;&#10;Automatisch gegenereerde beschrijving"/>
          <p:cNvPicPr>
            <a:picLocks noChangeAspect="1"/>
          </p:cNvPicPr>
          <p:nvPr/>
        </p:nvPicPr>
        <p:blipFill>
          <a:blip r:embed="rId2"/>
          <a:stretch>
            <a:fillRect/>
          </a:stretch>
        </p:blipFill>
        <p:spPr>
          <a:xfrm>
            <a:off x="5158947" y="1898083"/>
            <a:ext cx="2695124" cy="2695124"/>
          </a:xfrm>
          <a:prstGeom prst="rect">
            <a:avLst/>
          </a:prstGeom>
        </p:spPr>
      </p:pic>
      <p:pic>
        <p:nvPicPr>
          <p:cNvPr id="3" name="Afbeelding 2"/>
          <p:cNvPicPr>
            <a:picLocks noChangeAspect="1"/>
          </p:cNvPicPr>
          <p:nvPr/>
        </p:nvPicPr>
        <p:blipFill>
          <a:blip r:embed="rId3"/>
          <a:stretch>
            <a:fillRect/>
          </a:stretch>
        </p:blipFill>
        <p:spPr>
          <a:xfrm>
            <a:off x="8457856" y="1898083"/>
            <a:ext cx="2695123" cy="2695123"/>
          </a:xfrm>
          <a:prstGeom prst="rect">
            <a:avLst/>
          </a:prstGeom>
        </p:spPr>
      </p:pic>
    </p:spTree>
    <p:extLst>
      <p:ext uri="{BB962C8B-B14F-4D97-AF65-F5344CB8AC3E}">
        <p14:creationId xmlns:p14="http://schemas.microsoft.com/office/powerpoint/2010/main" val="7691461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Afbeelding 5"/>
          <p:cNvPicPr>
            <a:picLocks noChangeAspect="1"/>
          </p:cNvPicPr>
          <p:nvPr/>
        </p:nvPicPr>
        <p:blipFill>
          <a:blip r:embed="rId3"/>
          <a:stretch>
            <a:fillRect/>
          </a:stretch>
        </p:blipFill>
        <p:spPr>
          <a:xfrm>
            <a:off x="436311" y="374989"/>
            <a:ext cx="1471296" cy="1471296"/>
          </a:xfrm>
          <a:prstGeom prst="rect">
            <a:avLst/>
          </a:prstGeom>
        </p:spPr>
      </p:pic>
      <p:pic>
        <p:nvPicPr>
          <p:cNvPr id="2" name="Afbeelding 1"/>
          <p:cNvPicPr>
            <a:picLocks noChangeAspect="1"/>
          </p:cNvPicPr>
          <p:nvPr/>
        </p:nvPicPr>
        <p:blipFill>
          <a:blip r:embed="rId4"/>
          <a:stretch>
            <a:fillRect/>
          </a:stretch>
        </p:blipFill>
        <p:spPr>
          <a:xfrm>
            <a:off x="2172137" y="1266365"/>
            <a:ext cx="6809251" cy="4536025"/>
          </a:xfrm>
          <a:prstGeom prst="rect">
            <a:avLst/>
          </a:prstGeom>
        </p:spPr>
      </p:pic>
    </p:spTree>
    <p:extLst>
      <p:ext uri="{BB962C8B-B14F-4D97-AF65-F5344CB8AC3E}">
        <p14:creationId xmlns:p14="http://schemas.microsoft.com/office/powerpoint/2010/main" val="68814190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Afbeelding 5"/>
          <p:cNvPicPr>
            <a:picLocks noChangeAspect="1"/>
          </p:cNvPicPr>
          <p:nvPr/>
        </p:nvPicPr>
        <p:blipFill>
          <a:blip r:embed="rId3"/>
          <a:stretch>
            <a:fillRect/>
          </a:stretch>
        </p:blipFill>
        <p:spPr>
          <a:xfrm>
            <a:off x="436311" y="374989"/>
            <a:ext cx="1471296" cy="1471296"/>
          </a:xfrm>
          <a:prstGeom prst="rect">
            <a:avLst/>
          </a:prstGeom>
        </p:spPr>
      </p:pic>
      <p:pic>
        <p:nvPicPr>
          <p:cNvPr id="3" name="Afbeelding 2">
            <a:extLst>
              <a:ext uri="{FF2B5EF4-FFF2-40B4-BE49-F238E27FC236}">
                <a16:creationId xmlns:a16="http://schemas.microsoft.com/office/drawing/2014/main" id="{6642AD1D-8C63-4410-8EF2-C8D8998D2C12}"/>
              </a:ext>
            </a:extLst>
          </p:cNvPr>
          <p:cNvPicPr>
            <a:picLocks noChangeAspect="1"/>
          </p:cNvPicPr>
          <p:nvPr/>
        </p:nvPicPr>
        <p:blipFill>
          <a:blip r:embed="rId4"/>
          <a:stretch>
            <a:fillRect/>
          </a:stretch>
        </p:blipFill>
        <p:spPr>
          <a:xfrm>
            <a:off x="2397144" y="1110638"/>
            <a:ext cx="6418953" cy="4849319"/>
          </a:xfrm>
          <a:prstGeom prst="rect">
            <a:avLst/>
          </a:prstGeom>
        </p:spPr>
      </p:pic>
      <p:sp>
        <p:nvSpPr>
          <p:cNvPr id="8" name="Tekstvak 7">
            <a:extLst>
              <a:ext uri="{FF2B5EF4-FFF2-40B4-BE49-F238E27FC236}">
                <a16:creationId xmlns:a16="http://schemas.microsoft.com/office/drawing/2014/main" id="{50EA7311-F72B-46DE-B024-910B249F83A7}"/>
              </a:ext>
            </a:extLst>
          </p:cNvPr>
          <p:cNvSpPr txBox="1"/>
          <p:nvPr/>
        </p:nvSpPr>
        <p:spPr>
          <a:xfrm>
            <a:off x="8077200" y="6037572"/>
            <a:ext cx="3943349" cy="369332"/>
          </a:xfrm>
          <a:prstGeom prst="rect">
            <a:avLst/>
          </a:prstGeom>
          <a:noFill/>
        </p:spPr>
        <p:txBody>
          <a:bodyPr wrap="square">
            <a:spAutoFit/>
          </a:bodyPr>
          <a:lstStyle/>
          <a:p>
            <a:pPr defTabSz="914377">
              <a:defRPr/>
            </a:pPr>
            <a:r>
              <a:rPr lang="nl-NL" dirty="0">
                <a:solidFill>
                  <a:prstClr val="black"/>
                </a:solidFill>
                <a:latin typeface="Calibri" panose="020F0502020204030204"/>
              </a:rPr>
              <a:t>(</a:t>
            </a:r>
            <a:r>
              <a:rPr lang="nl-NL" dirty="0" err="1">
                <a:solidFill>
                  <a:prstClr val="black"/>
                </a:solidFill>
                <a:latin typeface="Calibri" panose="020F0502020204030204"/>
              </a:rPr>
              <a:t>Schuman</a:t>
            </a:r>
            <a:r>
              <a:rPr lang="nl-NL" dirty="0">
                <a:solidFill>
                  <a:prstClr val="black"/>
                </a:solidFill>
                <a:latin typeface="Calibri" panose="020F0502020204030204"/>
              </a:rPr>
              <a:t> en de Vries, 2020)</a:t>
            </a:r>
          </a:p>
        </p:txBody>
      </p:sp>
    </p:spTree>
    <p:extLst>
      <p:ext uri="{BB962C8B-B14F-4D97-AF65-F5344CB8AC3E}">
        <p14:creationId xmlns:p14="http://schemas.microsoft.com/office/powerpoint/2010/main" val="151175086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Afbeelding 3"/>
          <p:cNvPicPr>
            <a:picLocks noChangeAspect="1"/>
          </p:cNvPicPr>
          <p:nvPr/>
        </p:nvPicPr>
        <p:blipFill>
          <a:blip r:embed="rId3"/>
          <a:stretch>
            <a:fillRect/>
          </a:stretch>
        </p:blipFill>
        <p:spPr>
          <a:xfrm>
            <a:off x="413483" y="395089"/>
            <a:ext cx="1471296" cy="1471296"/>
          </a:xfrm>
          <a:prstGeom prst="rect">
            <a:avLst/>
          </a:prstGeom>
        </p:spPr>
      </p:pic>
      <p:sp>
        <p:nvSpPr>
          <p:cNvPr id="7" name="Tekstvak 6"/>
          <p:cNvSpPr txBox="1"/>
          <p:nvPr/>
        </p:nvSpPr>
        <p:spPr>
          <a:xfrm>
            <a:off x="699008" y="3985419"/>
            <a:ext cx="13534474" cy="2226315"/>
          </a:xfrm>
          <a:prstGeom prst="rect">
            <a:avLst/>
          </a:prstGeom>
          <a:noFill/>
        </p:spPr>
        <p:txBody>
          <a:bodyPr wrap="none" rtlCol="0">
            <a:spAutoFit/>
          </a:bodyPr>
          <a:lstStyle/>
          <a:p>
            <a:pPr defTabSz="1219170"/>
            <a:r>
              <a:rPr lang="nl-NL" sz="2400" dirty="0">
                <a:solidFill>
                  <a:prstClr val="black"/>
                </a:solidFill>
                <a:latin typeface="Verdana"/>
              </a:rPr>
              <a:t>Als kinderen en jongeren niet tijdens hun schoolperiode</a:t>
            </a:r>
          </a:p>
          <a:p>
            <a:pPr defTabSz="1219170"/>
            <a:r>
              <a:rPr lang="nl-NL" sz="2400" dirty="0">
                <a:solidFill>
                  <a:prstClr val="black"/>
                </a:solidFill>
                <a:latin typeface="Verdana"/>
              </a:rPr>
              <a:t>goede voorbeelden van inclusief denken en handelen zien,</a:t>
            </a:r>
          </a:p>
          <a:p>
            <a:pPr defTabSz="1219170"/>
            <a:r>
              <a:rPr lang="nl-NL" sz="2400" dirty="0">
                <a:solidFill>
                  <a:prstClr val="black"/>
                </a:solidFill>
                <a:latin typeface="Verdana"/>
              </a:rPr>
              <a:t>hoe moeten zij zich dan ooit het inclusieve denken en handelen</a:t>
            </a:r>
          </a:p>
          <a:p>
            <a:pPr defTabSz="1219170"/>
            <a:r>
              <a:rPr lang="nl-NL" sz="2400" dirty="0">
                <a:solidFill>
                  <a:prstClr val="black"/>
                </a:solidFill>
                <a:latin typeface="Verdana"/>
              </a:rPr>
              <a:t>eigen maken, nodig voor een democratische, rechtvaardige</a:t>
            </a:r>
          </a:p>
          <a:p>
            <a:pPr defTabSz="1219170"/>
            <a:r>
              <a:rPr lang="nl-NL" sz="2400" dirty="0">
                <a:solidFill>
                  <a:prstClr val="black"/>
                </a:solidFill>
                <a:latin typeface="Verdana"/>
              </a:rPr>
              <a:t>en meer inclusieve maatschappij?</a:t>
            </a:r>
          </a:p>
          <a:p>
            <a:pPr algn="r" defTabSz="1219170"/>
            <a:r>
              <a:rPr lang="nl-NL" sz="1867" dirty="0">
                <a:solidFill>
                  <a:prstClr val="black"/>
                </a:solidFill>
                <a:latin typeface="Verdana"/>
              </a:rPr>
              <a:t>(</a:t>
            </a:r>
            <a:r>
              <a:rPr lang="nl-NL" sz="1867" dirty="0" err="1">
                <a:solidFill>
                  <a:prstClr val="black"/>
                </a:solidFill>
                <a:latin typeface="Verdana"/>
              </a:rPr>
              <a:t>Schuman</a:t>
            </a:r>
            <a:r>
              <a:rPr lang="nl-NL" sz="1867" dirty="0">
                <a:solidFill>
                  <a:prstClr val="black"/>
                </a:solidFill>
                <a:latin typeface="Verdana"/>
              </a:rPr>
              <a:t> naar Boerwinkel, 2010)</a:t>
            </a:r>
          </a:p>
        </p:txBody>
      </p:sp>
      <p:pic>
        <p:nvPicPr>
          <p:cNvPr id="2" name="Afbeelding 1"/>
          <p:cNvPicPr>
            <a:picLocks noChangeAspect="1"/>
          </p:cNvPicPr>
          <p:nvPr/>
        </p:nvPicPr>
        <p:blipFill>
          <a:blip r:embed="rId4"/>
          <a:stretch>
            <a:fillRect/>
          </a:stretch>
        </p:blipFill>
        <p:spPr>
          <a:xfrm>
            <a:off x="3813267" y="1"/>
            <a:ext cx="3836748" cy="3739204"/>
          </a:xfrm>
          <a:prstGeom prst="rect">
            <a:avLst/>
          </a:prstGeom>
        </p:spPr>
      </p:pic>
    </p:spTree>
    <p:extLst>
      <p:ext uri="{BB962C8B-B14F-4D97-AF65-F5344CB8AC3E}">
        <p14:creationId xmlns:p14="http://schemas.microsoft.com/office/powerpoint/2010/main" val="2310971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Afbeelding 2"/>
          <p:cNvPicPr>
            <a:picLocks noChangeAspect="1"/>
          </p:cNvPicPr>
          <p:nvPr/>
        </p:nvPicPr>
        <p:blipFill>
          <a:blip r:embed="rId3"/>
          <a:stretch>
            <a:fillRect/>
          </a:stretch>
        </p:blipFill>
        <p:spPr>
          <a:xfrm>
            <a:off x="427497" y="395091"/>
            <a:ext cx="1471296" cy="1471296"/>
          </a:xfrm>
          <a:prstGeom prst="rect">
            <a:avLst/>
          </a:prstGeom>
        </p:spPr>
      </p:pic>
      <p:sp>
        <p:nvSpPr>
          <p:cNvPr id="4" name="Rectangle 2"/>
          <p:cNvSpPr>
            <a:spLocks noChangeArrowheads="1"/>
          </p:cNvSpPr>
          <p:nvPr/>
        </p:nvSpPr>
        <p:spPr bwMode="auto">
          <a:xfrm>
            <a:off x="562579" y="395091"/>
            <a:ext cx="10363200" cy="1524000"/>
          </a:xfrm>
          <a:prstGeom prst="rect">
            <a:avLst/>
          </a:prstGeom>
          <a:noFill/>
          <a:ln w="9525">
            <a:noFill/>
            <a:miter lim="800000"/>
            <a:headEnd/>
            <a:tailEnd/>
          </a:ln>
          <a:effectLst/>
        </p:spPr>
        <p:txBody>
          <a:bodyPr lIns="122767" tIns="61384" rIns="122767" bIns="61384" anchor="b"/>
          <a:lstStyle/>
          <a:p>
            <a:pPr algn="ctr" defTabSz="914377"/>
            <a:r>
              <a:rPr lang="nl-NL" sz="5867" dirty="0">
                <a:solidFill>
                  <a:srgbClr val="44546A"/>
                </a:solidFill>
                <a:latin typeface="Calibri" panose="020F0502020204030204"/>
              </a:rPr>
              <a:t>   </a:t>
            </a:r>
            <a:r>
              <a:rPr lang="nl-NL" sz="4267" dirty="0">
                <a:solidFill>
                  <a:srgbClr val="44546A"/>
                </a:solidFill>
                <a:latin typeface="Calibri" panose="020F0502020204030204"/>
              </a:rPr>
              <a:t>Kloof met het systeem…..</a:t>
            </a:r>
          </a:p>
          <a:p>
            <a:pPr algn="ctr" defTabSz="914377"/>
            <a:r>
              <a:rPr lang="nl-NL" sz="4267" dirty="0">
                <a:solidFill>
                  <a:srgbClr val="44546A"/>
                </a:solidFill>
                <a:latin typeface="Calibri" panose="020F0502020204030204"/>
              </a:rPr>
              <a:t>Wat is normaal….</a:t>
            </a:r>
          </a:p>
        </p:txBody>
      </p:sp>
      <p:pic>
        <p:nvPicPr>
          <p:cNvPr id="7" name="Tijdelijke aanduiding voor inhoud 6">
            <a:extLst>
              <a:ext uri="{FF2B5EF4-FFF2-40B4-BE49-F238E27FC236}">
                <a16:creationId xmlns:a16="http://schemas.microsoft.com/office/drawing/2014/main" id="{C673F2F5-2ED3-4AC0-606D-5BB9AF196BA1}"/>
              </a:ext>
            </a:extLst>
          </p:cNvPr>
          <p:cNvPicPr>
            <a:picLocks noGrp="1" noChangeAspect="1"/>
          </p:cNvPicPr>
          <p:nvPr>
            <p:ph idx="1"/>
          </p:nvPr>
        </p:nvPicPr>
        <p:blipFill>
          <a:blip r:embed="rId4"/>
          <a:stretch>
            <a:fillRect/>
          </a:stretch>
        </p:blipFill>
        <p:spPr>
          <a:xfrm>
            <a:off x="2107692" y="2536545"/>
            <a:ext cx="6674865" cy="3639888"/>
          </a:xfrm>
          <a:prstGeom prst="rect">
            <a:avLst/>
          </a:prstGeom>
        </p:spPr>
      </p:pic>
    </p:spTree>
    <p:extLst>
      <p:ext uri="{BB962C8B-B14F-4D97-AF65-F5344CB8AC3E}">
        <p14:creationId xmlns:p14="http://schemas.microsoft.com/office/powerpoint/2010/main" val="189625478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Afbeelding 2"/>
          <p:cNvPicPr>
            <a:picLocks noChangeAspect="1"/>
          </p:cNvPicPr>
          <p:nvPr/>
        </p:nvPicPr>
        <p:blipFill>
          <a:blip r:embed="rId3"/>
          <a:stretch>
            <a:fillRect/>
          </a:stretch>
        </p:blipFill>
        <p:spPr>
          <a:xfrm>
            <a:off x="455524" y="447773"/>
            <a:ext cx="1471296" cy="1471296"/>
          </a:xfrm>
          <a:prstGeom prst="rect">
            <a:avLst/>
          </a:prstGeom>
        </p:spPr>
      </p:pic>
      <p:pic>
        <p:nvPicPr>
          <p:cNvPr id="2" name="Afbeelding 1">
            <a:extLst>
              <a:ext uri="{FF2B5EF4-FFF2-40B4-BE49-F238E27FC236}">
                <a16:creationId xmlns:a16="http://schemas.microsoft.com/office/drawing/2014/main" id="{61687A60-96E4-442D-BAF1-319C7564A23B}"/>
              </a:ext>
            </a:extLst>
          </p:cNvPr>
          <p:cNvPicPr>
            <a:picLocks noChangeAspect="1"/>
          </p:cNvPicPr>
          <p:nvPr/>
        </p:nvPicPr>
        <p:blipFill>
          <a:blip r:embed="rId4"/>
          <a:stretch>
            <a:fillRect/>
          </a:stretch>
        </p:blipFill>
        <p:spPr>
          <a:xfrm>
            <a:off x="2505786" y="844498"/>
            <a:ext cx="5169005" cy="5169005"/>
          </a:xfrm>
          <a:prstGeom prst="rect">
            <a:avLst/>
          </a:prstGeom>
        </p:spPr>
      </p:pic>
      <p:sp>
        <p:nvSpPr>
          <p:cNvPr id="6" name="Tekstvak 5">
            <a:extLst>
              <a:ext uri="{FF2B5EF4-FFF2-40B4-BE49-F238E27FC236}">
                <a16:creationId xmlns:a16="http://schemas.microsoft.com/office/drawing/2014/main" id="{DAC12157-72E5-4395-ABE0-5D14CB31DBFE}"/>
              </a:ext>
            </a:extLst>
          </p:cNvPr>
          <p:cNvSpPr txBox="1"/>
          <p:nvPr/>
        </p:nvSpPr>
        <p:spPr>
          <a:xfrm>
            <a:off x="8010446" y="2952278"/>
            <a:ext cx="3763594" cy="2308324"/>
          </a:xfrm>
          <a:prstGeom prst="rect">
            <a:avLst/>
          </a:prstGeom>
          <a:noFill/>
        </p:spPr>
        <p:txBody>
          <a:bodyPr wrap="none" rtlCol="0">
            <a:spAutoFit/>
          </a:bodyPr>
          <a:lstStyle/>
          <a:p>
            <a:pPr defTabSz="914377">
              <a:defRPr/>
            </a:pPr>
            <a:r>
              <a:rPr lang="nl-NL" dirty="0">
                <a:solidFill>
                  <a:prstClr val="black"/>
                </a:solidFill>
                <a:latin typeface="Calibri" panose="020F0502020204030204"/>
              </a:rPr>
              <a:t>De Bijbel met beschreven afwijkingen.</a:t>
            </a:r>
          </a:p>
          <a:p>
            <a:pPr defTabSz="914377">
              <a:defRPr/>
            </a:pPr>
            <a:endParaRPr lang="nl-NL" dirty="0">
              <a:solidFill>
                <a:prstClr val="black"/>
              </a:solidFill>
              <a:latin typeface="Calibri" panose="020F0502020204030204"/>
            </a:endParaRPr>
          </a:p>
          <a:p>
            <a:pPr defTabSz="914377">
              <a:defRPr/>
            </a:pPr>
            <a:endParaRPr lang="nl-NL" dirty="0">
              <a:solidFill>
                <a:prstClr val="black"/>
              </a:solidFill>
              <a:latin typeface="Calibri" panose="020F0502020204030204"/>
            </a:endParaRPr>
          </a:p>
          <a:p>
            <a:pPr defTabSz="914377">
              <a:defRPr/>
            </a:pPr>
            <a:r>
              <a:rPr lang="nl-NL" dirty="0">
                <a:solidFill>
                  <a:prstClr val="black"/>
                </a:solidFill>
                <a:latin typeface="Calibri" panose="020F0502020204030204"/>
              </a:rPr>
              <a:t>DSM 1 (1952): 106 stoornissen</a:t>
            </a:r>
          </a:p>
          <a:p>
            <a:pPr defTabSz="914377">
              <a:defRPr/>
            </a:pPr>
            <a:r>
              <a:rPr lang="nl-NL" dirty="0">
                <a:solidFill>
                  <a:prstClr val="black"/>
                </a:solidFill>
                <a:latin typeface="Calibri" panose="020F0502020204030204"/>
              </a:rPr>
              <a:t>DSM 5: 347 stoornissen</a:t>
            </a:r>
          </a:p>
          <a:p>
            <a:pPr defTabSz="914377">
              <a:defRPr/>
            </a:pPr>
            <a:endParaRPr lang="nl-NL" dirty="0">
              <a:solidFill>
                <a:prstClr val="black"/>
              </a:solidFill>
              <a:latin typeface="Calibri" panose="020F0502020204030204"/>
            </a:endParaRPr>
          </a:p>
          <a:p>
            <a:pPr defTabSz="914377">
              <a:defRPr/>
            </a:pPr>
            <a:endParaRPr lang="nl-NL" dirty="0">
              <a:solidFill>
                <a:prstClr val="black"/>
              </a:solidFill>
              <a:latin typeface="Calibri" panose="020F0502020204030204"/>
            </a:endParaRPr>
          </a:p>
          <a:p>
            <a:pPr defTabSz="914377">
              <a:defRPr/>
            </a:pPr>
            <a:r>
              <a:rPr lang="nl-NL" dirty="0">
                <a:solidFill>
                  <a:prstClr val="black"/>
                </a:solidFill>
                <a:latin typeface="Calibri" panose="020F0502020204030204"/>
              </a:rPr>
              <a:t>Wat is normaal?</a:t>
            </a:r>
          </a:p>
        </p:txBody>
      </p:sp>
    </p:spTree>
    <p:extLst>
      <p:ext uri="{BB962C8B-B14F-4D97-AF65-F5344CB8AC3E}">
        <p14:creationId xmlns:p14="http://schemas.microsoft.com/office/powerpoint/2010/main" val="26896830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BA24C86-7ABF-FD89-15BC-E8919CF19795}"/>
              </a:ext>
            </a:extLst>
          </p:cNvPr>
          <p:cNvSpPr>
            <a:spLocks noGrp="1"/>
          </p:cNvSpPr>
          <p:nvPr>
            <p:ph type="title"/>
          </p:nvPr>
        </p:nvSpPr>
        <p:spPr/>
        <p:txBody>
          <a:bodyPr>
            <a:normAutofit/>
          </a:bodyPr>
          <a:lstStyle/>
          <a:p>
            <a:r>
              <a:rPr lang="nl-NL"/>
              <a:t>Het </a:t>
            </a:r>
            <a:r>
              <a:rPr lang="nl-NL" err="1"/>
              <a:t>Expeditieteam</a:t>
            </a:r>
            <a:r>
              <a:rPr lang="nl-NL"/>
              <a:t> </a:t>
            </a:r>
          </a:p>
        </p:txBody>
      </p:sp>
      <p:pic>
        <p:nvPicPr>
          <p:cNvPr id="6" name="Tijdelijke aanduiding voor inhoud 5">
            <a:extLst>
              <a:ext uri="{FF2B5EF4-FFF2-40B4-BE49-F238E27FC236}">
                <a16:creationId xmlns:a16="http://schemas.microsoft.com/office/drawing/2014/main" id="{B5016255-16D1-27D5-13AD-E3670F78D2DC}"/>
              </a:ext>
            </a:extLst>
          </p:cNvPr>
          <p:cNvPicPr>
            <a:picLocks noGrp="1" noChangeAspect="1"/>
          </p:cNvPicPr>
          <p:nvPr>
            <p:ph idx="1"/>
          </p:nvPr>
        </p:nvPicPr>
        <p:blipFill>
          <a:blip r:embed="rId2"/>
          <a:stretch>
            <a:fillRect/>
          </a:stretch>
        </p:blipFill>
        <p:spPr>
          <a:xfrm>
            <a:off x="6262287" y="2030697"/>
            <a:ext cx="3502933" cy="3756025"/>
          </a:xfrm>
          <a:prstGeom prst="rect">
            <a:avLst/>
          </a:prstGeom>
        </p:spPr>
      </p:pic>
      <p:sp>
        <p:nvSpPr>
          <p:cNvPr id="4" name="Tijdelijke aanduiding voor voettekst 3">
            <a:extLst>
              <a:ext uri="{FF2B5EF4-FFF2-40B4-BE49-F238E27FC236}">
                <a16:creationId xmlns:a16="http://schemas.microsoft.com/office/drawing/2014/main" id="{852A1BF6-B3D5-E91D-6DC3-6F5964CF23C6}"/>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B954A6F2-86D7-3AE7-EF7B-7627E7C548E9}"/>
              </a:ext>
            </a:extLst>
          </p:cNvPr>
          <p:cNvSpPr>
            <a:spLocks noGrp="1"/>
          </p:cNvSpPr>
          <p:nvPr>
            <p:ph type="sldNum" sz="quarter" idx="12"/>
          </p:nvPr>
        </p:nvSpPr>
        <p:spPr/>
        <p:txBody>
          <a:bodyPr/>
          <a:lstStyle/>
          <a:p>
            <a:fld id="{90EAC518-9326-2248-BBB0-2FD86654CEA1}" type="slidenum">
              <a:rPr lang="nl-NL" smtClean="0"/>
              <a:pPr/>
              <a:t>4</a:t>
            </a:fld>
            <a:endParaRPr lang="nl-NL"/>
          </a:p>
        </p:txBody>
      </p:sp>
      <p:pic>
        <p:nvPicPr>
          <p:cNvPr id="7" name="Afbeelding 6">
            <a:extLst>
              <a:ext uri="{FF2B5EF4-FFF2-40B4-BE49-F238E27FC236}">
                <a16:creationId xmlns:a16="http://schemas.microsoft.com/office/drawing/2014/main" id="{035760C6-5458-EDBD-4357-BF036A37468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210800" y="230188"/>
            <a:ext cx="1981200" cy="5789012"/>
          </a:xfrm>
          <a:prstGeom prst="rect">
            <a:avLst/>
          </a:prstGeom>
        </p:spPr>
      </p:pic>
      <p:sp>
        <p:nvSpPr>
          <p:cNvPr id="8" name="Tekstvak 7">
            <a:extLst>
              <a:ext uri="{FF2B5EF4-FFF2-40B4-BE49-F238E27FC236}">
                <a16:creationId xmlns:a16="http://schemas.microsoft.com/office/drawing/2014/main" id="{43D3AB4C-46E1-F68E-5E94-7A0F3B24C1DE}"/>
              </a:ext>
            </a:extLst>
          </p:cNvPr>
          <p:cNvSpPr txBox="1"/>
          <p:nvPr/>
        </p:nvSpPr>
        <p:spPr>
          <a:xfrm>
            <a:off x="904126" y="2404153"/>
            <a:ext cx="4114800" cy="2585323"/>
          </a:xfrm>
          <a:prstGeom prst="rect">
            <a:avLst/>
          </a:prstGeom>
          <a:noFill/>
        </p:spPr>
        <p:txBody>
          <a:bodyPr wrap="square" lIns="91440" tIns="45720" rIns="91440" bIns="45720" rtlCol="0" anchor="t">
            <a:spAutoFit/>
          </a:bodyPr>
          <a:lstStyle/>
          <a:p>
            <a:r>
              <a:rPr lang="nl-NL" dirty="0"/>
              <a:t>De expeditieleiders: </a:t>
            </a:r>
            <a:endParaRPr lang="nl-NL"/>
          </a:p>
          <a:p>
            <a:r>
              <a:rPr lang="nl-NL" dirty="0"/>
              <a:t>Corine Goedhart &amp; Femke </a:t>
            </a:r>
            <a:r>
              <a:rPr lang="nl-NL" dirty="0" err="1"/>
              <a:t>Staelens</a:t>
            </a:r>
            <a:endParaRPr lang="nl-NL" dirty="0" err="1">
              <a:cs typeface="Arial"/>
            </a:endParaRPr>
          </a:p>
          <a:p>
            <a:endParaRPr lang="nl-NL"/>
          </a:p>
          <a:p>
            <a:r>
              <a:rPr lang="nl-NL" dirty="0"/>
              <a:t>Het </a:t>
            </a:r>
            <a:r>
              <a:rPr lang="nl-NL" dirty="0" err="1"/>
              <a:t>expeditieteam</a:t>
            </a:r>
            <a:r>
              <a:rPr lang="nl-NL" dirty="0"/>
              <a:t>:</a:t>
            </a:r>
            <a:endParaRPr lang="nl-NL" dirty="0">
              <a:cs typeface="Arial"/>
            </a:endParaRPr>
          </a:p>
          <a:p>
            <a:r>
              <a:rPr lang="nl-NL" dirty="0"/>
              <a:t>Anja Romein</a:t>
            </a:r>
            <a:endParaRPr lang="nl-NL" dirty="0">
              <a:cs typeface="Arial"/>
            </a:endParaRPr>
          </a:p>
          <a:p>
            <a:r>
              <a:rPr lang="nl-NL" dirty="0"/>
              <a:t>Edith Oostvogels</a:t>
            </a:r>
            <a:endParaRPr lang="nl-NL" dirty="0">
              <a:cs typeface="Arial"/>
            </a:endParaRPr>
          </a:p>
          <a:p>
            <a:r>
              <a:rPr lang="nl-NL" dirty="0"/>
              <a:t>Ilona Hagens</a:t>
            </a:r>
            <a:endParaRPr lang="nl-NL" dirty="0">
              <a:cs typeface="Arial"/>
            </a:endParaRPr>
          </a:p>
          <a:p>
            <a:r>
              <a:rPr lang="nl-NL" dirty="0">
                <a:cs typeface="Arial"/>
              </a:rPr>
              <a:t>Tanja </a:t>
            </a:r>
            <a:r>
              <a:rPr lang="nl-NL" dirty="0" err="1">
                <a:cs typeface="Arial"/>
              </a:rPr>
              <a:t>Sacre</a:t>
            </a:r>
          </a:p>
          <a:p>
            <a:r>
              <a:rPr lang="nl-NL" dirty="0"/>
              <a:t>Renske Nuijten</a:t>
            </a:r>
            <a:endParaRPr lang="nl-NL" dirty="0">
              <a:cs typeface="Arial"/>
            </a:endParaRPr>
          </a:p>
        </p:txBody>
      </p:sp>
    </p:spTree>
    <p:extLst>
      <p:ext uri="{BB962C8B-B14F-4D97-AF65-F5344CB8AC3E}">
        <p14:creationId xmlns:p14="http://schemas.microsoft.com/office/powerpoint/2010/main" val="301927606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Afbeelding 2"/>
          <p:cNvPicPr>
            <a:picLocks noChangeAspect="1"/>
          </p:cNvPicPr>
          <p:nvPr/>
        </p:nvPicPr>
        <p:blipFill>
          <a:blip r:embed="rId3"/>
          <a:stretch>
            <a:fillRect/>
          </a:stretch>
        </p:blipFill>
        <p:spPr>
          <a:xfrm>
            <a:off x="455524" y="447773"/>
            <a:ext cx="1471296" cy="1471296"/>
          </a:xfrm>
          <a:prstGeom prst="rect">
            <a:avLst/>
          </a:prstGeom>
        </p:spPr>
      </p:pic>
      <p:pic>
        <p:nvPicPr>
          <p:cNvPr id="4" name="Afbeelding 3"/>
          <p:cNvPicPr>
            <a:picLocks noChangeAspect="1"/>
          </p:cNvPicPr>
          <p:nvPr/>
        </p:nvPicPr>
        <p:blipFill>
          <a:blip r:embed="rId4"/>
          <a:stretch>
            <a:fillRect/>
          </a:stretch>
        </p:blipFill>
        <p:spPr>
          <a:xfrm>
            <a:off x="2193083" y="671993"/>
            <a:ext cx="6783292" cy="5311896"/>
          </a:xfrm>
          <a:prstGeom prst="rect">
            <a:avLst/>
          </a:prstGeom>
        </p:spPr>
      </p:pic>
      <p:sp>
        <p:nvSpPr>
          <p:cNvPr id="5" name="Tekstvak 4"/>
          <p:cNvSpPr txBox="1"/>
          <p:nvPr/>
        </p:nvSpPr>
        <p:spPr>
          <a:xfrm>
            <a:off x="8808741" y="6055276"/>
            <a:ext cx="2242986" cy="338554"/>
          </a:xfrm>
          <a:prstGeom prst="rect">
            <a:avLst/>
          </a:prstGeom>
          <a:noFill/>
        </p:spPr>
        <p:txBody>
          <a:bodyPr wrap="none" rtlCol="0">
            <a:spAutoFit/>
          </a:bodyPr>
          <a:lstStyle/>
          <a:p>
            <a:pPr defTabSz="914377"/>
            <a:r>
              <a:rPr lang="nl-NL" sz="1600" dirty="0">
                <a:solidFill>
                  <a:prstClr val="black"/>
                </a:solidFill>
                <a:latin typeface="Calibri" panose="020F0502020204030204"/>
              </a:rPr>
              <a:t>Van de Putte et al (2018)</a:t>
            </a:r>
          </a:p>
        </p:txBody>
      </p:sp>
    </p:spTree>
    <p:extLst>
      <p:ext uri="{BB962C8B-B14F-4D97-AF65-F5344CB8AC3E}">
        <p14:creationId xmlns:p14="http://schemas.microsoft.com/office/powerpoint/2010/main" val="55647192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Afbeelding 2"/>
          <p:cNvPicPr>
            <a:picLocks noChangeAspect="1"/>
          </p:cNvPicPr>
          <p:nvPr/>
        </p:nvPicPr>
        <p:blipFill>
          <a:blip r:embed="rId3"/>
          <a:stretch>
            <a:fillRect/>
          </a:stretch>
        </p:blipFill>
        <p:spPr>
          <a:xfrm>
            <a:off x="441511" y="409104"/>
            <a:ext cx="1471296" cy="1471296"/>
          </a:xfrm>
          <a:prstGeom prst="rect">
            <a:avLst/>
          </a:prstGeom>
        </p:spPr>
      </p:pic>
      <p:sp>
        <p:nvSpPr>
          <p:cNvPr id="5" name="Tekstvak 4"/>
          <p:cNvSpPr txBox="1"/>
          <p:nvPr/>
        </p:nvSpPr>
        <p:spPr>
          <a:xfrm>
            <a:off x="441511" y="2040942"/>
            <a:ext cx="10081120" cy="4523931"/>
          </a:xfrm>
          <a:prstGeom prst="rect">
            <a:avLst/>
          </a:prstGeom>
          <a:noFill/>
        </p:spPr>
        <p:txBody>
          <a:bodyPr wrap="square" rtlCol="0">
            <a:spAutoFit/>
          </a:bodyPr>
          <a:lstStyle/>
          <a:p>
            <a:pPr defTabSz="914377"/>
            <a:r>
              <a:rPr lang="nl-NL" sz="3733" dirty="0">
                <a:solidFill>
                  <a:prstClr val="black"/>
                </a:solidFill>
                <a:latin typeface="Calibri" panose="020F0502020204030204"/>
              </a:rPr>
              <a:t>Coördinatie en samenwerking tussen alle betrokken instanties en voorzieningen (gezondheidszorg, jeugdzorg, onderwijs en psychodiagnostische voorzieningen) buiten de school en tussen school en ouders zijn nodig ten behoeve van leerlingen met specifieke ondersteuningsbehoeften.</a:t>
            </a:r>
          </a:p>
          <a:p>
            <a:pPr algn="r" defTabSz="914377"/>
            <a:r>
              <a:rPr lang="nl-NL" sz="2667" dirty="0">
                <a:solidFill>
                  <a:prstClr val="black"/>
                </a:solidFill>
                <a:latin typeface="Calibri" panose="020F0502020204030204"/>
              </a:rPr>
              <a:t>(Meijer, 2001, 2003a, 2005)</a:t>
            </a:r>
          </a:p>
        </p:txBody>
      </p:sp>
      <p:sp>
        <p:nvSpPr>
          <p:cNvPr id="6" name="Rectangle 2"/>
          <p:cNvSpPr>
            <a:spLocks noChangeArrowheads="1"/>
          </p:cNvSpPr>
          <p:nvPr/>
        </p:nvSpPr>
        <p:spPr bwMode="auto">
          <a:xfrm>
            <a:off x="30705" y="243663"/>
            <a:ext cx="10363200" cy="1524000"/>
          </a:xfrm>
          <a:prstGeom prst="rect">
            <a:avLst/>
          </a:prstGeom>
          <a:noFill/>
          <a:ln w="9525">
            <a:noFill/>
            <a:miter lim="800000"/>
            <a:headEnd/>
            <a:tailEnd/>
          </a:ln>
          <a:effectLst/>
        </p:spPr>
        <p:txBody>
          <a:bodyPr lIns="122767" tIns="61384" rIns="122767" bIns="61384" anchor="b"/>
          <a:lstStyle/>
          <a:p>
            <a:pPr algn="ctr" defTabSz="914377"/>
            <a:r>
              <a:rPr lang="nl-NL" sz="5867" dirty="0">
                <a:solidFill>
                  <a:srgbClr val="44546A"/>
                </a:solidFill>
                <a:latin typeface="Calibri" panose="020F0502020204030204"/>
              </a:rPr>
              <a:t>   Ketenbenadering</a:t>
            </a:r>
          </a:p>
        </p:txBody>
      </p:sp>
    </p:spTree>
    <p:extLst>
      <p:ext uri="{BB962C8B-B14F-4D97-AF65-F5344CB8AC3E}">
        <p14:creationId xmlns:p14="http://schemas.microsoft.com/office/powerpoint/2010/main" val="281521740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Afbeelding 2"/>
          <p:cNvPicPr>
            <a:picLocks noChangeAspect="1"/>
          </p:cNvPicPr>
          <p:nvPr/>
        </p:nvPicPr>
        <p:blipFill>
          <a:blip r:embed="rId3"/>
          <a:stretch>
            <a:fillRect/>
          </a:stretch>
        </p:blipFill>
        <p:spPr>
          <a:xfrm>
            <a:off x="427497" y="395091"/>
            <a:ext cx="1471296" cy="1471296"/>
          </a:xfrm>
          <a:prstGeom prst="rect">
            <a:avLst/>
          </a:prstGeom>
        </p:spPr>
      </p:pic>
      <p:sp>
        <p:nvSpPr>
          <p:cNvPr id="6" name="Rectangle 2"/>
          <p:cNvSpPr>
            <a:spLocks noChangeArrowheads="1"/>
          </p:cNvSpPr>
          <p:nvPr/>
        </p:nvSpPr>
        <p:spPr bwMode="auto">
          <a:xfrm>
            <a:off x="-143803" y="316465"/>
            <a:ext cx="10363200" cy="1524000"/>
          </a:xfrm>
          <a:prstGeom prst="rect">
            <a:avLst/>
          </a:prstGeom>
          <a:noFill/>
          <a:ln w="9525">
            <a:noFill/>
            <a:miter lim="800000"/>
            <a:headEnd/>
            <a:tailEnd/>
          </a:ln>
          <a:effectLst/>
        </p:spPr>
        <p:txBody>
          <a:bodyPr lIns="122767" tIns="61384" rIns="122767" bIns="61384" anchor="b"/>
          <a:lstStyle/>
          <a:p>
            <a:pPr algn="ctr" defTabSz="914377">
              <a:defRPr/>
            </a:pPr>
            <a:r>
              <a:rPr lang="nl-NL" sz="5867" dirty="0">
                <a:solidFill>
                  <a:srgbClr val="44546A"/>
                </a:solidFill>
                <a:latin typeface="Calibri" panose="020F0502020204030204"/>
              </a:rPr>
              <a:t>   </a:t>
            </a:r>
            <a:r>
              <a:rPr lang="nl-NL" sz="4800" dirty="0">
                <a:solidFill>
                  <a:srgbClr val="44546A"/>
                </a:solidFill>
                <a:latin typeface="Calibri" panose="020F0502020204030204"/>
              </a:rPr>
              <a:t>Stappen zetten….</a:t>
            </a:r>
          </a:p>
        </p:txBody>
      </p:sp>
      <p:pic>
        <p:nvPicPr>
          <p:cNvPr id="2" name="Afbeelding 1">
            <a:extLst>
              <a:ext uri="{FF2B5EF4-FFF2-40B4-BE49-F238E27FC236}">
                <a16:creationId xmlns:a16="http://schemas.microsoft.com/office/drawing/2014/main" id="{A3965AF7-13EC-4EF0-8C6A-E5F0DD606785}"/>
              </a:ext>
            </a:extLst>
          </p:cNvPr>
          <p:cNvPicPr>
            <a:picLocks noChangeAspect="1"/>
          </p:cNvPicPr>
          <p:nvPr/>
        </p:nvPicPr>
        <p:blipFill>
          <a:blip r:embed="rId4"/>
          <a:stretch>
            <a:fillRect/>
          </a:stretch>
        </p:blipFill>
        <p:spPr>
          <a:xfrm>
            <a:off x="821023" y="2038661"/>
            <a:ext cx="3296276" cy="4395035"/>
          </a:xfrm>
          <a:prstGeom prst="rect">
            <a:avLst/>
          </a:prstGeom>
        </p:spPr>
      </p:pic>
      <p:sp>
        <p:nvSpPr>
          <p:cNvPr id="5" name="Tekstvak 4">
            <a:extLst>
              <a:ext uri="{FF2B5EF4-FFF2-40B4-BE49-F238E27FC236}">
                <a16:creationId xmlns:a16="http://schemas.microsoft.com/office/drawing/2014/main" id="{D34E22EC-FA8B-4C3F-8434-4CEA82A1BAAB}"/>
              </a:ext>
            </a:extLst>
          </p:cNvPr>
          <p:cNvSpPr txBox="1"/>
          <p:nvPr/>
        </p:nvSpPr>
        <p:spPr>
          <a:xfrm>
            <a:off x="4250581" y="2687598"/>
            <a:ext cx="7494167" cy="3651641"/>
          </a:xfrm>
          <a:prstGeom prst="rect">
            <a:avLst/>
          </a:prstGeom>
          <a:noFill/>
        </p:spPr>
        <p:txBody>
          <a:bodyPr wrap="none" rtlCol="0">
            <a:spAutoFit/>
          </a:bodyPr>
          <a:lstStyle/>
          <a:p>
            <a:pPr defTabSz="914377">
              <a:defRPr/>
            </a:pPr>
            <a:r>
              <a:rPr lang="nl-NL" sz="2133" i="1" dirty="0">
                <a:solidFill>
                  <a:prstClr val="black"/>
                </a:solidFill>
                <a:latin typeface="Calibri" panose="020F0502020204030204"/>
              </a:rPr>
              <a:t>Systemen hebben de neiging zichzelf in stand te willen houden.</a:t>
            </a:r>
          </a:p>
          <a:p>
            <a:pPr defTabSz="914377">
              <a:defRPr/>
            </a:pPr>
            <a:r>
              <a:rPr lang="nl-NL" sz="2133" i="1" dirty="0">
                <a:solidFill>
                  <a:prstClr val="black"/>
                </a:solidFill>
                <a:latin typeface="Calibri" panose="020F0502020204030204"/>
              </a:rPr>
              <a:t>Maar wij hebben de macht om naast het kind te gaan staan, te</a:t>
            </a:r>
          </a:p>
          <a:p>
            <a:pPr defTabSz="914377">
              <a:defRPr/>
            </a:pPr>
            <a:r>
              <a:rPr lang="nl-NL" sz="2133" i="1" dirty="0">
                <a:solidFill>
                  <a:prstClr val="black"/>
                </a:solidFill>
                <a:latin typeface="Calibri" panose="020F0502020204030204"/>
              </a:rPr>
              <a:t>vragen wat nodig is en door de ogen van het kind te kijken hoe we</a:t>
            </a:r>
          </a:p>
          <a:p>
            <a:pPr defTabSz="914377">
              <a:defRPr/>
            </a:pPr>
            <a:r>
              <a:rPr lang="nl-NL" sz="2133" i="1" dirty="0">
                <a:solidFill>
                  <a:prstClr val="black"/>
                </a:solidFill>
                <a:latin typeface="Calibri" panose="020F0502020204030204"/>
              </a:rPr>
              <a:t>verder gaan.</a:t>
            </a:r>
          </a:p>
          <a:p>
            <a:pPr defTabSz="914377">
              <a:defRPr/>
            </a:pPr>
            <a:endParaRPr lang="nl-NL" sz="2133" i="1" dirty="0">
              <a:solidFill>
                <a:prstClr val="black"/>
              </a:solidFill>
              <a:latin typeface="Calibri" panose="020F0502020204030204"/>
            </a:endParaRPr>
          </a:p>
          <a:p>
            <a:pPr defTabSz="914377">
              <a:defRPr/>
            </a:pPr>
            <a:r>
              <a:rPr lang="nl-NL" sz="2133" i="1" dirty="0">
                <a:solidFill>
                  <a:prstClr val="black"/>
                </a:solidFill>
                <a:latin typeface="Calibri" panose="020F0502020204030204"/>
              </a:rPr>
              <a:t>Je hebt altijd een keuze; denk je vanuit het systeem of denk je</a:t>
            </a:r>
          </a:p>
          <a:p>
            <a:pPr defTabSz="914377">
              <a:defRPr/>
            </a:pPr>
            <a:r>
              <a:rPr lang="nl-NL" sz="2133" i="1" dirty="0">
                <a:solidFill>
                  <a:prstClr val="black"/>
                </a:solidFill>
                <a:latin typeface="Calibri" panose="020F0502020204030204"/>
              </a:rPr>
              <a:t>vanuit het kind?</a:t>
            </a:r>
          </a:p>
          <a:p>
            <a:pPr defTabSz="914377">
              <a:defRPr/>
            </a:pPr>
            <a:endParaRPr lang="nl-NL" sz="2133" i="1" dirty="0">
              <a:solidFill>
                <a:prstClr val="black"/>
              </a:solidFill>
              <a:latin typeface="Calibri" panose="020F0502020204030204"/>
            </a:endParaRPr>
          </a:p>
          <a:p>
            <a:pPr defTabSz="914377">
              <a:defRPr/>
            </a:pPr>
            <a:r>
              <a:rPr lang="nl-NL" sz="2133" i="1" dirty="0">
                <a:solidFill>
                  <a:prstClr val="black"/>
                </a:solidFill>
                <a:latin typeface="Calibri" panose="020F0502020204030204"/>
              </a:rPr>
              <a:t>Als je je verhaal op orde hebt, je verantwoordelijkheid neemt en je</a:t>
            </a:r>
          </a:p>
          <a:p>
            <a:pPr defTabSz="914377">
              <a:defRPr/>
            </a:pPr>
            <a:r>
              <a:rPr lang="nl-NL" sz="2133" i="1" dirty="0">
                <a:solidFill>
                  <a:prstClr val="black"/>
                </a:solidFill>
                <a:latin typeface="Calibri" panose="020F0502020204030204"/>
              </a:rPr>
              <a:t>betekenis wil en durft te hebben kan alles. Dat kan nu al.</a:t>
            </a:r>
          </a:p>
          <a:p>
            <a:pPr defTabSz="914377">
              <a:defRPr/>
            </a:pPr>
            <a:endParaRPr lang="nl-NL" dirty="0">
              <a:solidFill>
                <a:prstClr val="black"/>
              </a:solidFill>
              <a:latin typeface="Calibri" panose="020F0502020204030204"/>
            </a:endParaRPr>
          </a:p>
        </p:txBody>
      </p:sp>
    </p:spTree>
    <p:extLst>
      <p:ext uri="{BB962C8B-B14F-4D97-AF65-F5344CB8AC3E}">
        <p14:creationId xmlns:p14="http://schemas.microsoft.com/office/powerpoint/2010/main" val="389782855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Afbeelding 5"/>
          <p:cNvPicPr>
            <a:picLocks noChangeAspect="1"/>
          </p:cNvPicPr>
          <p:nvPr/>
        </p:nvPicPr>
        <p:blipFill>
          <a:blip r:embed="rId3"/>
          <a:stretch>
            <a:fillRect/>
          </a:stretch>
        </p:blipFill>
        <p:spPr>
          <a:xfrm>
            <a:off x="436311" y="344253"/>
            <a:ext cx="1471296" cy="1471296"/>
          </a:xfrm>
          <a:prstGeom prst="rect">
            <a:avLst/>
          </a:prstGeom>
        </p:spPr>
      </p:pic>
      <p:pic>
        <p:nvPicPr>
          <p:cNvPr id="3" name="Afbeelding 2">
            <a:extLst>
              <a:ext uri="{FF2B5EF4-FFF2-40B4-BE49-F238E27FC236}">
                <a16:creationId xmlns:a16="http://schemas.microsoft.com/office/drawing/2014/main" id="{B84CEAFB-B18B-4891-A9F5-83827BEA300C}"/>
              </a:ext>
            </a:extLst>
          </p:cNvPr>
          <p:cNvPicPr>
            <a:picLocks noChangeAspect="1"/>
          </p:cNvPicPr>
          <p:nvPr/>
        </p:nvPicPr>
        <p:blipFill>
          <a:blip r:embed="rId4"/>
          <a:stretch>
            <a:fillRect/>
          </a:stretch>
        </p:blipFill>
        <p:spPr>
          <a:xfrm>
            <a:off x="2339865" y="2137134"/>
            <a:ext cx="6400799" cy="4267199"/>
          </a:xfrm>
          <a:prstGeom prst="rect">
            <a:avLst/>
          </a:prstGeom>
        </p:spPr>
      </p:pic>
      <p:sp>
        <p:nvSpPr>
          <p:cNvPr id="5" name="Rectangle 2">
            <a:extLst>
              <a:ext uri="{FF2B5EF4-FFF2-40B4-BE49-F238E27FC236}">
                <a16:creationId xmlns:a16="http://schemas.microsoft.com/office/drawing/2014/main" id="{6729DE5A-FF9E-4E8A-B6F7-380072835415}"/>
              </a:ext>
            </a:extLst>
          </p:cNvPr>
          <p:cNvSpPr>
            <a:spLocks noChangeArrowheads="1"/>
          </p:cNvSpPr>
          <p:nvPr/>
        </p:nvSpPr>
        <p:spPr bwMode="auto">
          <a:xfrm>
            <a:off x="106379" y="205307"/>
            <a:ext cx="10363200" cy="1524000"/>
          </a:xfrm>
          <a:prstGeom prst="rect">
            <a:avLst/>
          </a:prstGeom>
          <a:noFill/>
          <a:ln w="9525">
            <a:noFill/>
            <a:miter lim="800000"/>
            <a:headEnd/>
            <a:tailEnd/>
          </a:ln>
          <a:effectLst/>
        </p:spPr>
        <p:txBody>
          <a:bodyPr lIns="122767" tIns="61384" rIns="122767" bIns="61384" anchor="b"/>
          <a:lstStyle/>
          <a:p>
            <a:pPr algn="ctr" defTabSz="1219170">
              <a:defRPr/>
            </a:pPr>
            <a:r>
              <a:rPr lang="nl-NL" sz="5867" dirty="0">
                <a:solidFill>
                  <a:srgbClr val="323232"/>
                </a:solidFill>
                <a:latin typeface="Verdana"/>
              </a:rPr>
              <a:t>   Het begint met…</a:t>
            </a:r>
            <a:endParaRPr lang="nl-NL" sz="4800" dirty="0">
              <a:solidFill>
                <a:srgbClr val="323232"/>
              </a:solidFill>
              <a:latin typeface="Verdana"/>
            </a:endParaRPr>
          </a:p>
        </p:txBody>
      </p:sp>
    </p:spTree>
    <p:extLst>
      <p:ext uri="{BB962C8B-B14F-4D97-AF65-F5344CB8AC3E}">
        <p14:creationId xmlns:p14="http://schemas.microsoft.com/office/powerpoint/2010/main" val="98235702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0B0FBB2-582F-2166-426B-C2A493078DF3}"/>
              </a:ext>
            </a:extLst>
          </p:cNvPr>
          <p:cNvSpPr>
            <a:spLocks noGrp="1"/>
          </p:cNvSpPr>
          <p:nvPr>
            <p:ph type="title"/>
          </p:nvPr>
        </p:nvSpPr>
        <p:spPr/>
        <p:txBody>
          <a:bodyPr/>
          <a:lstStyle/>
          <a:p>
            <a:r>
              <a:rPr lang="nl-NL" dirty="0"/>
              <a:t> </a:t>
            </a:r>
          </a:p>
        </p:txBody>
      </p:sp>
      <p:sp>
        <p:nvSpPr>
          <p:cNvPr id="7" name="Tijdelijke aanduiding voor inhoud 6">
            <a:extLst>
              <a:ext uri="{FF2B5EF4-FFF2-40B4-BE49-F238E27FC236}">
                <a16:creationId xmlns:a16="http://schemas.microsoft.com/office/drawing/2014/main" id="{1BBA2F86-0263-8A9F-103A-939356AD4CDB}"/>
              </a:ext>
            </a:extLst>
          </p:cNvPr>
          <p:cNvSpPr>
            <a:spLocks noGrp="1"/>
          </p:cNvSpPr>
          <p:nvPr>
            <p:ph idx="1"/>
          </p:nvPr>
        </p:nvSpPr>
        <p:spPr/>
        <p:txBody>
          <a:bodyPr/>
          <a:lstStyle/>
          <a:p>
            <a:endParaRPr lang="nl-NL"/>
          </a:p>
        </p:txBody>
      </p:sp>
      <p:pic>
        <p:nvPicPr>
          <p:cNvPr id="9" name="Afbeelding 8">
            <a:extLst>
              <a:ext uri="{FF2B5EF4-FFF2-40B4-BE49-F238E27FC236}">
                <a16:creationId xmlns:a16="http://schemas.microsoft.com/office/drawing/2014/main" id="{0084B32C-9C98-11EC-4E34-F5F6EF4A5A09}"/>
              </a:ext>
            </a:extLst>
          </p:cNvPr>
          <p:cNvPicPr>
            <a:picLocks noChangeAspect="1"/>
          </p:cNvPicPr>
          <p:nvPr/>
        </p:nvPicPr>
        <p:blipFill>
          <a:blip r:embed="rId2"/>
          <a:stretch>
            <a:fillRect/>
          </a:stretch>
        </p:blipFill>
        <p:spPr>
          <a:xfrm>
            <a:off x="-38878" y="0"/>
            <a:ext cx="12269755" cy="6858000"/>
          </a:xfrm>
          <a:prstGeom prst="rect">
            <a:avLst/>
          </a:prstGeom>
        </p:spPr>
      </p:pic>
    </p:spTree>
    <p:extLst>
      <p:ext uri="{BB962C8B-B14F-4D97-AF65-F5344CB8AC3E}">
        <p14:creationId xmlns:p14="http://schemas.microsoft.com/office/powerpoint/2010/main" val="395534133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oettekst 1">
            <a:extLst>
              <a:ext uri="{FF2B5EF4-FFF2-40B4-BE49-F238E27FC236}">
                <a16:creationId xmlns:a16="http://schemas.microsoft.com/office/drawing/2014/main" id="{CF27CAB9-1730-9260-A24D-F56129901D4C}"/>
              </a:ext>
            </a:extLst>
          </p:cNvPr>
          <p:cNvSpPr>
            <a:spLocks noGrp="1"/>
          </p:cNvSpPr>
          <p:nvPr>
            <p:ph type="ftr" sz="quarter" idx="11"/>
          </p:nvPr>
        </p:nvSpPr>
        <p:spPr/>
        <p:txBody>
          <a:bodyPr/>
          <a:lstStyle/>
          <a:p>
            <a:endParaRPr lang="nl-NL"/>
          </a:p>
        </p:txBody>
      </p:sp>
      <p:sp>
        <p:nvSpPr>
          <p:cNvPr id="3" name="Tijdelijke aanduiding voor dianummer 2">
            <a:extLst>
              <a:ext uri="{FF2B5EF4-FFF2-40B4-BE49-F238E27FC236}">
                <a16:creationId xmlns:a16="http://schemas.microsoft.com/office/drawing/2014/main" id="{614F7688-DFFA-42F9-D647-3CCD969653F8}"/>
              </a:ext>
            </a:extLst>
          </p:cNvPr>
          <p:cNvSpPr>
            <a:spLocks noGrp="1"/>
          </p:cNvSpPr>
          <p:nvPr>
            <p:ph type="sldNum" sz="quarter" idx="12"/>
          </p:nvPr>
        </p:nvSpPr>
        <p:spPr/>
        <p:txBody>
          <a:bodyPr/>
          <a:lstStyle/>
          <a:p>
            <a:fld id="{90EAC518-9326-2248-BBB0-2FD86654CEA1}" type="slidenum">
              <a:rPr lang="nl-NL" smtClean="0"/>
              <a:pPr/>
              <a:t>45</a:t>
            </a:fld>
            <a:endParaRPr lang="nl-NL"/>
          </a:p>
        </p:txBody>
      </p:sp>
    </p:spTree>
    <p:extLst>
      <p:ext uri="{BB962C8B-B14F-4D97-AF65-F5344CB8AC3E}">
        <p14:creationId xmlns:p14="http://schemas.microsoft.com/office/powerpoint/2010/main" val="42002750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oettekst 1">
            <a:extLst>
              <a:ext uri="{FF2B5EF4-FFF2-40B4-BE49-F238E27FC236}">
                <a16:creationId xmlns:a16="http://schemas.microsoft.com/office/drawing/2014/main" id="{3ADC8FA4-250D-2DE8-DAF7-5831DB070EB0}"/>
              </a:ext>
            </a:extLst>
          </p:cNvPr>
          <p:cNvSpPr>
            <a:spLocks noGrp="1"/>
          </p:cNvSpPr>
          <p:nvPr>
            <p:ph type="ftr" sz="quarter" idx="11"/>
          </p:nvPr>
        </p:nvSpPr>
        <p:spPr/>
        <p:txBody>
          <a:bodyPr/>
          <a:lstStyle/>
          <a:p>
            <a:endParaRPr lang="nl-NL"/>
          </a:p>
        </p:txBody>
      </p:sp>
      <p:sp>
        <p:nvSpPr>
          <p:cNvPr id="3" name="Tijdelijke aanduiding voor dianummer 2">
            <a:extLst>
              <a:ext uri="{FF2B5EF4-FFF2-40B4-BE49-F238E27FC236}">
                <a16:creationId xmlns:a16="http://schemas.microsoft.com/office/drawing/2014/main" id="{D386DFDD-9A3E-345C-3932-3439D54F785C}"/>
              </a:ext>
            </a:extLst>
          </p:cNvPr>
          <p:cNvSpPr>
            <a:spLocks noGrp="1"/>
          </p:cNvSpPr>
          <p:nvPr>
            <p:ph type="sldNum" sz="quarter" idx="12"/>
          </p:nvPr>
        </p:nvSpPr>
        <p:spPr/>
        <p:txBody>
          <a:bodyPr/>
          <a:lstStyle/>
          <a:p>
            <a:fld id="{90EAC518-9326-2248-BBB0-2FD86654CEA1}" type="slidenum">
              <a:rPr lang="nl-NL" smtClean="0"/>
              <a:pPr/>
              <a:t>5</a:t>
            </a:fld>
            <a:endParaRPr lang="nl-NL"/>
          </a:p>
        </p:txBody>
      </p:sp>
      <p:pic>
        <p:nvPicPr>
          <p:cNvPr id="5" name="Afbeelding 4">
            <a:extLst>
              <a:ext uri="{FF2B5EF4-FFF2-40B4-BE49-F238E27FC236}">
                <a16:creationId xmlns:a16="http://schemas.microsoft.com/office/drawing/2014/main" id="{EBE12418-2A50-A066-909F-C1AD3496F7D4}"/>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a:solidFill>
            <a:schemeClr val="bg1"/>
          </a:solidFill>
        </p:spPr>
      </p:pic>
    </p:spTree>
    <p:extLst>
      <p:ext uri="{BB962C8B-B14F-4D97-AF65-F5344CB8AC3E}">
        <p14:creationId xmlns:p14="http://schemas.microsoft.com/office/powerpoint/2010/main" val="9493200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BA24C86-7ABF-FD89-15BC-E8919CF19795}"/>
              </a:ext>
            </a:extLst>
          </p:cNvPr>
          <p:cNvSpPr>
            <a:spLocks noGrp="1"/>
          </p:cNvSpPr>
          <p:nvPr>
            <p:ph type="title"/>
          </p:nvPr>
        </p:nvSpPr>
        <p:spPr/>
        <p:txBody>
          <a:bodyPr>
            <a:normAutofit/>
          </a:bodyPr>
          <a:lstStyle/>
          <a:p>
            <a:r>
              <a:rPr lang="nl-NL"/>
              <a:t>Het verdere proces</a:t>
            </a:r>
          </a:p>
        </p:txBody>
      </p:sp>
      <p:sp>
        <p:nvSpPr>
          <p:cNvPr id="3" name="Tijdelijke aanduiding voor inhoud 2">
            <a:extLst>
              <a:ext uri="{FF2B5EF4-FFF2-40B4-BE49-F238E27FC236}">
                <a16:creationId xmlns:a16="http://schemas.microsoft.com/office/drawing/2014/main" id="{2BF59AEF-4E83-12D2-C4FA-AAB5EA711AC2}"/>
              </a:ext>
            </a:extLst>
          </p:cNvPr>
          <p:cNvSpPr>
            <a:spLocks noGrp="1"/>
          </p:cNvSpPr>
          <p:nvPr>
            <p:ph idx="1"/>
          </p:nvPr>
        </p:nvSpPr>
        <p:spPr>
          <a:xfrm>
            <a:off x="720000" y="1825626"/>
            <a:ext cx="9030176" cy="3249808"/>
          </a:xfrm>
        </p:spPr>
        <p:txBody>
          <a:bodyPr vert="horz" lIns="0" tIns="0" rIns="0" bIns="0" numCol="2" spcCol="360000" rtlCol="0" anchor="t">
            <a:noAutofit/>
          </a:bodyPr>
          <a:lstStyle/>
          <a:p>
            <a:pPr marL="0" indent="0">
              <a:buNone/>
            </a:pPr>
            <a:r>
              <a:rPr lang="nl-NL" b="0" i="0" u="none" strike="noStrike" dirty="0">
                <a:solidFill>
                  <a:srgbClr val="000000"/>
                </a:solidFill>
                <a:effectLst/>
                <a:latin typeface="Calibri"/>
                <a:cs typeface="Arial"/>
              </a:rPr>
              <a:t>- </a:t>
            </a:r>
            <a:r>
              <a:rPr lang="nl-NL" dirty="0">
                <a:solidFill>
                  <a:srgbClr val="000000"/>
                </a:solidFill>
                <a:latin typeface="Calibri"/>
                <a:cs typeface="Arial"/>
              </a:rPr>
              <a:t>eind juni verkenningssessie met ouders en  jeugdigen </a:t>
            </a:r>
            <a:endParaRPr lang="nl-NL"/>
          </a:p>
          <a:p>
            <a:pPr marL="0" indent="0">
              <a:buNone/>
            </a:pPr>
            <a:r>
              <a:rPr lang="nl-NL" dirty="0">
                <a:solidFill>
                  <a:srgbClr val="000000"/>
                </a:solidFill>
                <a:latin typeface="Calibri"/>
                <a:cs typeface="Arial"/>
              </a:rPr>
              <a:t>- na de zomer in gesprek met wethouders en gemeenteraden</a:t>
            </a:r>
          </a:p>
          <a:p>
            <a:pPr marL="0" indent="0">
              <a:buNone/>
            </a:pPr>
            <a:endParaRPr lang="nl-NL" dirty="0">
              <a:solidFill>
                <a:srgbClr val="000000"/>
              </a:solidFill>
              <a:latin typeface="Calibri" panose="020F0502020204030204" pitchFamily="34" charset="0"/>
            </a:endParaRPr>
          </a:p>
          <a:p>
            <a:pPr marL="0" indent="0">
              <a:buNone/>
            </a:pPr>
            <a:endParaRPr lang="nl-NL" dirty="0">
              <a:solidFill>
                <a:srgbClr val="000000"/>
              </a:solidFill>
              <a:latin typeface="Calibri" panose="020F0502020204030204" pitchFamily="34" charset="0"/>
            </a:endParaRPr>
          </a:p>
          <a:p>
            <a:pPr marL="0" indent="0">
              <a:buNone/>
            </a:pPr>
            <a:endParaRPr lang="nl-NL" dirty="0">
              <a:solidFill>
                <a:srgbClr val="000000"/>
              </a:solidFill>
              <a:latin typeface="Calibri" panose="020F0502020204030204" pitchFamily="34" charset="0"/>
            </a:endParaRPr>
          </a:p>
          <a:p>
            <a:pPr marL="0" indent="0">
              <a:buNone/>
            </a:pPr>
            <a:endParaRPr lang="nl-NL" dirty="0">
              <a:solidFill>
                <a:srgbClr val="000000"/>
              </a:solidFill>
              <a:latin typeface="Calibri" panose="020F0502020204030204" pitchFamily="34" charset="0"/>
            </a:endParaRPr>
          </a:p>
          <a:p>
            <a:pPr marL="0" indent="0">
              <a:buNone/>
            </a:pPr>
            <a:r>
              <a:rPr lang="nl-NL" dirty="0">
                <a:solidFill>
                  <a:srgbClr val="000000"/>
                </a:solidFill>
                <a:latin typeface="Calibri" panose="020F0502020204030204" pitchFamily="34" charset="0"/>
              </a:rPr>
              <a:t>Na de zomer samen op verdere ontdekkingstocht</a:t>
            </a:r>
            <a:endParaRPr lang="nl-NL" b="0" i="0" u="none" strike="noStrike" dirty="0">
              <a:solidFill>
                <a:srgbClr val="000000"/>
              </a:solidFill>
              <a:effectLst/>
              <a:latin typeface="Calibri" panose="020F0502020204030204" pitchFamily="34" charset="0"/>
            </a:endParaRPr>
          </a:p>
        </p:txBody>
      </p:sp>
      <p:sp>
        <p:nvSpPr>
          <p:cNvPr id="4" name="Tijdelijke aanduiding voor voettekst 3">
            <a:extLst>
              <a:ext uri="{FF2B5EF4-FFF2-40B4-BE49-F238E27FC236}">
                <a16:creationId xmlns:a16="http://schemas.microsoft.com/office/drawing/2014/main" id="{852A1BF6-B3D5-E91D-6DC3-6F5964CF23C6}"/>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B954A6F2-86D7-3AE7-EF7B-7627E7C548E9}"/>
              </a:ext>
            </a:extLst>
          </p:cNvPr>
          <p:cNvSpPr>
            <a:spLocks noGrp="1"/>
          </p:cNvSpPr>
          <p:nvPr>
            <p:ph type="sldNum" sz="quarter" idx="12"/>
          </p:nvPr>
        </p:nvSpPr>
        <p:spPr/>
        <p:txBody>
          <a:bodyPr/>
          <a:lstStyle/>
          <a:p>
            <a:fld id="{90EAC518-9326-2248-BBB0-2FD86654CEA1}" type="slidenum">
              <a:rPr lang="nl-NL" smtClean="0"/>
              <a:pPr/>
              <a:t>6</a:t>
            </a:fld>
            <a:endParaRPr lang="nl-NL"/>
          </a:p>
        </p:txBody>
      </p:sp>
      <p:pic>
        <p:nvPicPr>
          <p:cNvPr id="7" name="Afbeelding 6">
            <a:extLst>
              <a:ext uri="{FF2B5EF4-FFF2-40B4-BE49-F238E27FC236}">
                <a16:creationId xmlns:a16="http://schemas.microsoft.com/office/drawing/2014/main" id="{035760C6-5458-EDBD-4357-BF036A37468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210800" y="230188"/>
            <a:ext cx="1981200" cy="5789012"/>
          </a:xfrm>
          <a:prstGeom prst="rect">
            <a:avLst/>
          </a:prstGeom>
        </p:spPr>
      </p:pic>
    </p:spTree>
    <p:extLst>
      <p:ext uri="{BB962C8B-B14F-4D97-AF65-F5344CB8AC3E}">
        <p14:creationId xmlns:p14="http://schemas.microsoft.com/office/powerpoint/2010/main" val="35545511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BA24C86-7ABF-FD89-15BC-E8919CF19795}"/>
              </a:ext>
            </a:extLst>
          </p:cNvPr>
          <p:cNvSpPr>
            <a:spLocks noGrp="1"/>
          </p:cNvSpPr>
          <p:nvPr>
            <p:ph type="title"/>
          </p:nvPr>
        </p:nvSpPr>
        <p:spPr/>
        <p:txBody>
          <a:bodyPr>
            <a:normAutofit/>
          </a:bodyPr>
          <a:lstStyle/>
          <a:p>
            <a:r>
              <a:rPr lang="nl-NL" dirty="0"/>
              <a:t>Vragen en Mededelingen</a:t>
            </a:r>
          </a:p>
        </p:txBody>
      </p:sp>
      <p:sp>
        <p:nvSpPr>
          <p:cNvPr id="3" name="Tijdelijke aanduiding voor inhoud 2">
            <a:extLst>
              <a:ext uri="{FF2B5EF4-FFF2-40B4-BE49-F238E27FC236}">
                <a16:creationId xmlns:a16="http://schemas.microsoft.com/office/drawing/2014/main" id="{2BF59AEF-4E83-12D2-C4FA-AAB5EA711AC2}"/>
              </a:ext>
            </a:extLst>
          </p:cNvPr>
          <p:cNvSpPr>
            <a:spLocks noGrp="1"/>
          </p:cNvSpPr>
          <p:nvPr>
            <p:ph idx="1"/>
          </p:nvPr>
        </p:nvSpPr>
        <p:spPr>
          <a:xfrm>
            <a:off x="720000" y="1825626"/>
            <a:ext cx="9030176" cy="3249808"/>
          </a:xfrm>
        </p:spPr>
        <p:txBody>
          <a:bodyPr numCol="2" spcCol="360000"/>
          <a:lstStyle/>
          <a:p>
            <a:pPr>
              <a:buFontTx/>
              <a:buChar char="-"/>
            </a:pPr>
            <a:r>
              <a:rPr lang="nl-NL" b="0" i="0" u="none" strike="noStrike">
                <a:solidFill>
                  <a:srgbClr val="000000"/>
                </a:solidFill>
                <a:effectLst/>
                <a:latin typeface="Calibri" panose="020F0502020204030204" pitchFamily="34" charset="0"/>
              </a:rPr>
              <a:t>foto’s en beelden voor promotie normaliseren</a:t>
            </a:r>
          </a:p>
          <a:p>
            <a:pPr>
              <a:buFontTx/>
              <a:buChar char="-"/>
            </a:pPr>
            <a:r>
              <a:rPr lang="nl-NL" b="0" i="0" u="none" strike="noStrike">
                <a:solidFill>
                  <a:srgbClr val="000000"/>
                </a:solidFill>
                <a:effectLst/>
                <a:latin typeface="Calibri" panose="020F0502020204030204" pitchFamily="34" charset="0"/>
              </a:rPr>
              <a:t>Verkenners</a:t>
            </a:r>
          </a:p>
          <a:p>
            <a:pPr>
              <a:buFontTx/>
              <a:buChar char="-"/>
            </a:pPr>
            <a:endParaRPr lang="nl-NL" b="0" i="0" u="none" strike="noStrike">
              <a:solidFill>
                <a:srgbClr val="000000"/>
              </a:solidFill>
              <a:effectLst/>
              <a:latin typeface="Calibri" panose="020F0502020204030204" pitchFamily="34" charset="0"/>
            </a:endParaRPr>
          </a:p>
        </p:txBody>
      </p:sp>
      <p:sp>
        <p:nvSpPr>
          <p:cNvPr id="4" name="Tijdelijke aanduiding voor voettekst 3">
            <a:extLst>
              <a:ext uri="{FF2B5EF4-FFF2-40B4-BE49-F238E27FC236}">
                <a16:creationId xmlns:a16="http://schemas.microsoft.com/office/drawing/2014/main" id="{852A1BF6-B3D5-E91D-6DC3-6F5964CF23C6}"/>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B954A6F2-86D7-3AE7-EF7B-7627E7C548E9}"/>
              </a:ext>
            </a:extLst>
          </p:cNvPr>
          <p:cNvSpPr>
            <a:spLocks noGrp="1"/>
          </p:cNvSpPr>
          <p:nvPr>
            <p:ph type="sldNum" sz="quarter" idx="12"/>
          </p:nvPr>
        </p:nvSpPr>
        <p:spPr/>
        <p:txBody>
          <a:bodyPr/>
          <a:lstStyle/>
          <a:p>
            <a:fld id="{90EAC518-9326-2248-BBB0-2FD86654CEA1}" type="slidenum">
              <a:rPr lang="nl-NL" smtClean="0"/>
              <a:pPr/>
              <a:t>7</a:t>
            </a:fld>
            <a:endParaRPr lang="nl-NL"/>
          </a:p>
        </p:txBody>
      </p:sp>
      <p:pic>
        <p:nvPicPr>
          <p:cNvPr id="7" name="Afbeelding 6">
            <a:extLst>
              <a:ext uri="{FF2B5EF4-FFF2-40B4-BE49-F238E27FC236}">
                <a16:creationId xmlns:a16="http://schemas.microsoft.com/office/drawing/2014/main" id="{035760C6-5458-EDBD-4357-BF036A37468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210800" y="230188"/>
            <a:ext cx="1981200" cy="5789012"/>
          </a:xfrm>
          <a:prstGeom prst="rect">
            <a:avLst/>
          </a:prstGeom>
        </p:spPr>
      </p:pic>
    </p:spTree>
    <p:extLst>
      <p:ext uri="{BB962C8B-B14F-4D97-AF65-F5344CB8AC3E}">
        <p14:creationId xmlns:p14="http://schemas.microsoft.com/office/powerpoint/2010/main" val="14212914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fbeelding 8">
            <a:extLst>
              <a:ext uri="{FF2B5EF4-FFF2-40B4-BE49-F238E27FC236}">
                <a16:creationId xmlns:a16="http://schemas.microsoft.com/office/drawing/2014/main" id="{72B47119-81F3-1D65-9C97-26070ACB204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793406" y="1754655"/>
            <a:ext cx="5214896" cy="4266733"/>
          </a:xfrm>
          <a:prstGeom prst="rect">
            <a:avLst/>
          </a:prstGeom>
        </p:spPr>
      </p:pic>
      <p:sp>
        <p:nvSpPr>
          <p:cNvPr id="2" name="Titel 1">
            <a:extLst>
              <a:ext uri="{FF2B5EF4-FFF2-40B4-BE49-F238E27FC236}">
                <a16:creationId xmlns:a16="http://schemas.microsoft.com/office/drawing/2014/main" id="{CBA24C86-7ABF-FD89-15BC-E8919CF19795}"/>
              </a:ext>
            </a:extLst>
          </p:cNvPr>
          <p:cNvSpPr>
            <a:spLocks noGrp="1"/>
          </p:cNvSpPr>
          <p:nvPr>
            <p:ph type="title"/>
          </p:nvPr>
        </p:nvSpPr>
        <p:spPr/>
        <p:txBody>
          <a:bodyPr>
            <a:normAutofit/>
          </a:bodyPr>
          <a:lstStyle/>
          <a:p>
            <a:r>
              <a:rPr lang="nl-NL" dirty="0"/>
              <a:t>Ideeën postbus</a:t>
            </a:r>
          </a:p>
        </p:txBody>
      </p:sp>
      <p:sp>
        <p:nvSpPr>
          <p:cNvPr id="3" name="Tijdelijke aanduiding voor inhoud 2">
            <a:extLst>
              <a:ext uri="{FF2B5EF4-FFF2-40B4-BE49-F238E27FC236}">
                <a16:creationId xmlns:a16="http://schemas.microsoft.com/office/drawing/2014/main" id="{2BF59AEF-4E83-12D2-C4FA-AAB5EA711AC2}"/>
              </a:ext>
            </a:extLst>
          </p:cNvPr>
          <p:cNvSpPr>
            <a:spLocks noGrp="1"/>
          </p:cNvSpPr>
          <p:nvPr>
            <p:ph idx="1"/>
          </p:nvPr>
        </p:nvSpPr>
        <p:spPr>
          <a:xfrm>
            <a:off x="3486780" y="3201202"/>
            <a:ext cx="4210083" cy="822158"/>
          </a:xfrm>
        </p:spPr>
        <p:txBody>
          <a:bodyPr numCol="1" spcCol="0"/>
          <a:lstStyle/>
          <a:p>
            <a:pPr marL="0" indent="0" algn="ctr">
              <a:buNone/>
            </a:pPr>
            <a:r>
              <a:rPr lang="nl-NL" sz="3600" b="0" i="0" u="sng" strike="noStrike">
                <a:solidFill>
                  <a:schemeClr val="bg1"/>
                </a:solidFill>
                <a:effectLst/>
                <a:latin typeface="Calibri" panose="020F0502020204030204" pitchFamily="34" charset="0"/>
                <a:hlinkClick r:id="rId3">
                  <a:extLst>
                    <a:ext uri="{A12FA001-AC4F-418D-AE19-62706E023703}">
                      <ahyp:hlinkClr xmlns:ahyp="http://schemas.microsoft.com/office/drawing/2018/hyperlinkcolor" val="tx"/>
                    </a:ext>
                  </a:extLst>
                </a:hlinkClick>
              </a:rPr>
              <a:t>normaliseren@zi2t.nl</a:t>
            </a:r>
            <a:endParaRPr lang="nl-NL" sz="3600" b="0" i="0" u="none" strike="noStrike">
              <a:solidFill>
                <a:schemeClr val="bg1"/>
              </a:solidFill>
              <a:effectLst/>
              <a:latin typeface="Calibri" panose="020F0502020204030204" pitchFamily="34" charset="0"/>
            </a:endParaRPr>
          </a:p>
        </p:txBody>
      </p:sp>
      <p:sp>
        <p:nvSpPr>
          <p:cNvPr id="4" name="Tijdelijke aanduiding voor voettekst 3">
            <a:extLst>
              <a:ext uri="{FF2B5EF4-FFF2-40B4-BE49-F238E27FC236}">
                <a16:creationId xmlns:a16="http://schemas.microsoft.com/office/drawing/2014/main" id="{852A1BF6-B3D5-E91D-6DC3-6F5964CF23C6}"/>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B954A6F2-86D7-3AE7-EF7B-7627E7C548E9}"/>
              </a:ext>
            </a:extLst>
          </p:cNvPr>
          <p:cNvSpPr>
            <a:spLocks noGrp="1"/>
          </p:cNvSpPr>
          <p:nvPr>
            <p:ph type="sldNum" sz="quarter" idx="12"/>
          </p:nvPr>
        </p:nvSpPr>
        <p:spPr/>
        <p:txBody>
          <a:bodyPr/>
          <a:lstStyle/>
          <a:p>
            <a:fld id="{90EAC518-9326-2248-BBB0-2FD86654CEA1}" type="slidenum">
              <a:rPr lang="nl-NL" smtClean="0"/>
              <a:pPr/>
              <a:t>8</a:t>
            </a:fld>
            <a:endParaRPr lang="nl-NL"/>
          </a:p>
        </p:txBody>
      </p:sp>
    </p:spTree>
    <p:extLst>
      <p:ext uri="{BB962C8B-B14F-4D97-AF65-F5344CB8AC3E}">
        <p14:creationId xmlns:p14="http://schemas.microsoft.com/office/powerpoint/2010/main" val="6614374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a:extLst>
              <a:ext uri="{FF2B5EF4-FFF2-40B4-BE49-F238E27FC236}">
                <a16:creationId xmlns:a16="http://schemas.microsoft.com/office/drawing/2014/main" id="{852A1BF6-B3D5-E91D-6DC3-6F5964CF23C6}"/>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0" i="0" u="none" strike="noStrike" kern="1200" cap="none" spc="0" normalizeH="0" baseline="0" noProof="0">
              <a:ln>
                <a:noFill/>
              </a:ln>
              <a:solidFill>
                <a:srgbClr val="54217F">
                  <a:lumMod val="40000"/>
                  <a:lumOff val="60000"/>
                </a:srgbClr>
              </a:solidFill>
              <a:effectLst/>
              <a:uLnTx/>
              <a:uFillTx/>
              <a:latin typeface="Arial" panose="020B0604020202020204" pitchFamily="34" charset="0"/>
              <a:ea typeface="+mn-ea"/>
              <a:cs typeface="Arial" panose="020B0604020202020204" pitchFamily="34" charset="0"/>
            </a:endParaRPr>
          </a:p>
        </p:txBody>
      </p:sp>
      <p:sp>
        <p:nvSpPr>
          <p:cNvPr id="5" name="Tijdelijke aanduiding voor dianummer 4">
            <a:extLst>
              <a:ext uri="{FF2B5EF4-FFF2-40B4-BE49-F238E27FC236}">
                <a16:creationId xmlns:a16="http://schemas.microsoft.com/office/drawing/2014/main" id="{B954A6F2-86D7-3AE7-EF7B-7627E7C548E9}"/>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EAC518-9326-2248-BBB0-2FD86654CEA1}" type="slidenum">
              <a:rPr kumimoji="0" lang="nl-NL" sz="1000" b="0" i="0" u="none" strike="noStrike" kern="1200" cap="none" spc="0" normalizeH="0" baseline="0" noProof="0" smtClean="0">
                <a:ln>
                  <a:noFill/>
                </a:ln>
                <a:solidFill>
                  <a:srgbClr val="54217F"/>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9</a:t>
            </a:fld>
            <a:endParaRPr kumimoji="0" lang="nl-NL" sz="1000" b="0" i="0" u="none" strike="noStrike" kern="1200" cap="none" spc="0" normalizeH="0" baseline="0" noProof="0">
              <a:ln>
                <a:noFill/>
              </a:ln>
              <a:solidFill>
                <a:srgbClr val="54217F"/>
              </a:solidFill>
              <a:effectLst/>
              <a:uLnTx/>
              <a:uFillTx/>
              <a:latin typeface="Arial" panose="020B0604020202020204" pitchFamily="34" charset="0"/>
              <a:ea typeface="+mn-ea"/>
              <a:cs typeface="Arial" panose="020B0604020202020204" pitchFamily="34" charset="0"/>
            </a:endParaRPr>
          </a:p>
        </p:txBody>
      </p:sp>
      <p:pic>
        <p:nvPicPr>
          <p:cNvPr id="7" name="Afbeelding 6">
            <a:extLst>
              <a:ext uri="{FF2B5EF4-FFF2-40B4-BE49-F238E27FC236}">
                <a16:creationId xmlns:a16="http://schemas.microsoft.com/office/drawing/2014/main" id="{035760C6-5458-EDBD-4357-BF036A37468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210800" y="230188"/>
            <a:ext cx="1981200" cy="5789012"/>
          </a:xfrm>
          <a:prstGeom prst="rect">
            <a:avLst/>
          </a:prstGeom>
        </p:spPr>
      </p:pic>
      <p:sp>
        <p:nvSpPr>
          <p:cNvPr id="8" name="Titel 7">
            <a:extLst>
              <a:ext uri="{FF2B5EF4-FFF2-40B4-BE49-F238E27FC236}">
                <a16:creationId xmlns:a16="http://schemas.microsoft.com/office/drawing/2014/main" id="{127F0027-75B3-2E96-E826-28D6A7039135}"/>
              </a:ext>
            </a:extLst>
          </p:cNvPr>
          <p:cNvSpPr>
            <a:spLocks noGrp="1"/>
          </p:cNvSpPr>
          <p:nvPr>
            <p:ph type="title"/>
          </p:nvPr>
        </p:nvSpPr>
        <p:spPr>
          <a:xfrm>
            <a:off x="595712" y="1881018"/>
            <a:ext cx="9240747" cy="2673227"/>
          </a:xfrm>
        </p:spPr>
        <p:txBody>
          <a:bodyPr>
            <a:normAutofit/>
          </a:bodyPr>
          <a:lstStyle/>
          <a:p>
            <a:pPr algn="ctr"/>
            <a:r>
              <a:rPr lang="nl-NL" sz="3600" dirty="0"/>
              <a:t>Henk Spies, </a:t>
            </a:r>
            <a:br>
              <a:rPr lang="nl-NL" sz="3600" dirty="0"/>
            </a:br>
            <a:r>
              <a:rPr lang="nl-NL" sz="3600" dirty="0"/>
              <a:t>lector Mind </a:t>
            </a:r>
            <a:r>
              <a:rPr lang="nl-NL" sz="3600" dirty="0" err="1"/>
              <a:t>the</a:t>
            </a:r>
            <a:r>
              <a:rPr lang="nl-NL" sz="3600" dirty="0"/>
              <a:t> Gap </a:t>
            </a:r>
            <a:br>
              <a:rPr lang="nl-NL" sz="3600" dirty="0"/>
            </a:br>
            <a:r>
              <a:rPr lang="nl-NL" sz="3600" dirty="0" err="1"/>
              <a:t>Avans</a:t>
            </a:r>
            <a:r>
              <a:rPr lang="nl-NL" sz="3600" dirty="0"/>
              <a:t> Hogeschool</a:t>
            </a:r>
            <a:br>
              <a:rPr lang="nl-NL" sz="3600" dirty="0"/>
            </a:br>
            <a:endParaRPr lang="nl-NL" dirty="0"/>
          </a:p>
        </p:txBody>
      </p:sp>
    </p:spTree>
    <p:extLst>
      <p:ext uri="{BB962C8B-B14F-4D97-AF65-F5344CB8AC3E}">
        <p14:creationId xmlns:p14="http://schemas.microsoft.com/office/powerpoint/2010/main" val="2891941459"/>
      </p:ext>
    </p:extLst>
  </p:cSld>
  <p:clrMapOvr>
    <a:masterClrMapping/>
  </p:clrMapOvr>
</p:sld>
</file>

<file path=ppt/theme/theme1.xml><?xml version="1.0" encoding="utf-8"?>
<a:theme xmlns:a="http://schemas.openxmlformats.org/drawingml/2006/main" name="Kantoorthema">
  <a:themeElements>
    <a:clrScheme name="Jeugdhulpregio-WBW">
      <a:dk1>
        <a:srgbClr val="000000"/>
      </a:dk1>
      <a:lt1>
        <a:srgbClr val="FFFFFF"/>
      </a:lt1>
      <a:dk2>
        <a:srgbClr val="54217F"/>
      </a:dk2>
      <a:lt2>
        <a:srgbClr val="009EE6"/>
      </a:lt2>
      <a:accent1>
        <a:srgbClr val="E9007F"/>
      </a:accent1>
      <a:accent2>
        <a:srgbClr val="FCB101"/>
      </a:accent2>
      <a:accent3>
        <a:srgbClr val="E3E3E3"/>
      </a:accent3>
      <a:accent4>
        <a:srgbClr val="B5B1BF"/>
      </a:accent4>
      <a:accent5>
        <a:srgbClr val="54217F"/>
      </a:accent5>
      <a:accent6>
        <a:srgbClr val="FEF1D2"/>
      </a:accent6>
      <a:hlink>
        <a:srgbClr val="E9007F"/>
      </a:hlink>
      <a:folHlink>
        <a:srgbClr val="E9007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hema">
  <a:themeElements>
    <a:clrScheme name="Office-them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them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h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bf632aaa-0d84-4fc2-9966-61eb22a5fbd7">
      <UserInfo>
        <DisplayName>Staelens, Femke</DisplayName>
        <AccountId>13</AccountId>
        <AccountType/>
      </UserInfo>
    </SharedWithUsers>
    <TaxCatchAll xmlns="bf632aaa-0d84-4fc2-9966-61eb22a5fbd7" xsi:nil="true"/>
    <lcf76f155ced4ddcb4097134ff3c332f xmlns="a6e8080f-42e8-43d3-a88b-e13e8340a144">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F4527E1B2AED134CBAAB99AE79097597" ma:contentTypeVersion="13" ma:contentTypeDescription="Een nieuw document maken." ma:contentTypeScope="" ma:versionID="5806fa9e70d38d61c89709aeee634d7b">
  <xsd:schema xmlns:xsd="http://www.w3.org/2001/XMLSchema" xmlns:xs="http://www.w3.org/2001/XMLSchema" xmlns:p="http://schemas.microsoft.com/office/2006/metadata/properties" xmlns:ns2="a6e8080f-42e8-43d3-a88b-e13e8340a144" xmlns:ns3="bf632aaa-0d84-4fc2-9966-61eb22a5fbd7" targetNamespace="http://schemas.microsoft.com/office/2006/metadata/properties" ma:root="true" ma:fieldsID="6c5d0ff056a5e654e32e6b9bc8b9ccfd" ns2:_="" ns3:_="">
    <xsd:import namespace="a6e8080f-42e8-43d3-a88b-e13e8340a144"/>
    <xsd:import namespace="bf632aaa-0d84-4fc2-9966-61eb22a5fbd7"/>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6e8080f-42e8-43d3-a88b-e13e8340a14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lcf76f155ced4ddcb4097134ff3c332f" ma:index="14" nillable="true" ma:taxonomy="true" ma:internalName="lcf76f155ced4ddcb4097134ff3c332f" ma:taxonomyFieldName="MediaServiceImageTags" ma:displayName="Afbeeldingtags" ma:readOnly="false" ma:fieldId="{5cf76f15-5ced-4ddc-b409-7134ff3c332f}" ma:taxonomyMulti="true" ma:sspId="5777d195-9222-4479-a343-410f6051b2cd"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dexed="true" ma:internalName="MediaServiceDateTaken" ma:readOnly="true">
      <xsd:simpleType>
        <xsd:restriction base="dms:Text"/>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f632aaa-0d84-4fc2-9966-61eb22a5fbd7" elementFormDefault="qualified">
    <xsd:import namespace="http://schemas.microsoft.com/office/2006/documentManagement/types"/>
    <xsd:import namespace="http://schemas.microsoft.com/office/infopath/2007/PartnerControls"/>
    <xsd:element name="SharedWithUsers" ma:index="11"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Gedeeld met details" ma:internalName="SharedWithDetails" ma:readOnly="true">
      <xsd:simpleType>
        <xsd:restriction base="dms:Note">
          <xsd:maxLength value="255"/>
        </xsd:restriction>
      </xsd:simpleType>
    </xsd:element>
    <xsd:element name="TaxCatchAll" ma:index="15" nillable="true" ma:displayName="Taxonomy Catch All Column" ma:hidden="true" ma:list="{bb97ab8e-d3e0-4ffa-b497-bd5700113d44}" ma:internalName="TaxCatchAll" ma:showField="CatchAllData" ma:web="bf632aaa-0d84-4fc2-9966-61eb22a5fbd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1432A86-B117-40C2-B665-079BD33D366D}">
  <ds:schemaRefs>
    <ds:schemaRef ds:uri="a6e8080f-42e8-43d3-a88b-e13e8340a144"/>
    <ds:schemaRef ds:uri="bf632aaa-0d84-4fc2-9966-61eb22a5fbd7"/>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6F901E84-2E7C-480D-9281-D3FB5519EB42}">
  <ds:schemaRefs>
    <ds:schemaRef ds:uri="http://schemas.microsoft.com/sharepoint/v3/contenttype/forms"/>
  </ds:schemaRefs>
</ds:datastoreItem>
</file>

<file path=customXml/itemProps3.xml><?xml version="1.0" encoding="utf-8"?>
<ds:datastoreItem xmlns:ds="http://schemas.openxmlformats.org/officeDocument/2006/customXml" ds:itemID="{3E1F3E10-1504-4A88-B088-142B1DA6CB55}">
  <ds:schemaRefs>
    <ds:schemaRef ds:uri="a6e8080f-42e8-43d3-a88b-e13e8340a144"/>
    <ds:schemaRef ds:uri="bf632aaa-0d84-4fc2-9966-61eb22a5fbd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1752</TotalTime>
  <Words>2717</Words>
  <Application>Microsoft Office PowerPoint</Application>
  <PresentationFormat>Breedbeeld</PresentationFormat>
  <Paragraphs>322</Paragraphs>
  <Slides>45</Slides>
  <Notes>17</Notes>
  <HiddenSlides>0</HiddenSlides>
  <MMClips>0</MMClips>
  <ScaleCrop>false</ScaleCrop>
  <HeadingPairs>
    <vt:vector size="4" baseType="variant">
      <vt:variant>
        <vt:lpstr>Thema</vt:lpstr>
      </vt:variant>
      <vt:variant>
        <vt:i4>4</vt:i4>
      </vt:variant>
      <vt:variant>
        <vt:lpstr>Diatitels</vt:lpstr>
      </vt:variant>
      <vt:variant>
        <vt:i4>45</vt:i4>
      </vt:variant>
    </vt:vector>
  </HeadingPairs>
  <TitlesOfParts>
    <vt:vector size="49" baseType="lpstr">
      <vt:lpstr>Kantoorthema</vt:lpstr>
      <vt:lpstr>Office-thema</vt:lpstr>
      <vt:lpstr>1_Kantoorthema</vt:lpstr>
      <vt:lpstr>2_Kantoorthema</vt:lpstr>
      <vt:lpstr>Programma</vt:lpstr>
      <vt:lpstr>Verkenningssessie Expeditie Normaliseren.  Gewoon samen doen! </vt:lpstr>
      <vt:lpstr>Normaliseren</vt:lpstr>
      <vt:lpstr>Het Expeditieteam </vt:lpstr>
      <vt:lpstr>PowerPoint-presentatie</vt:lpstr>
      <vt:lpstr>Het verdere proces</vt:lpstr>
      <vt:lpstr>Vragen en Mededelingen</vt:lpstr>
      <vt:lpstr>Ideeën postbus</vt:lpstr>
      <vt:lpstr>Henk Spies,  lector Mind the Gap  Avans Hogeschool </vt:lpstr>
      <vt:lpstr>Gewoon doen</vt:lpstr>
      <vt:lpstr>Wat is het probleem?</vt:lpstr>
      <vt:lpstr>Normaliseren</vt:lpstr>
      <vt:lpstr>PowerPoint-presentatie</vt:lpstr>
      <vt:lpstr>PowerPoint-presentatie</vt:lpstr>
      <vt:lpstr>PowerPoint-presentatie</vt:lpstr>
      <vt:lpstr>PowerPoint-presentatie</vt:lpstr>
      <vt:lpstr>PowerPoint-presentatie</vt:lpstr>
      <vt:lpstr>Praktische wijsheid en de kracht van improvisatie</vt:lpstr>
      <vt:lpstr>PowerPoint-presentatie</vt:lpstr>
      <vt:lpstr>PowerPoint-presentatie</vt:lpstr>
      <vt:lpstr>PowerPoint-presentatie</vt:lpstr>
      <vt:lpstr>PowerPoint-presentatie</vt:lpstr>
      <vt:lpstr>Hoe dan wel?</vt:lpstr>
      <vt:lpstr>PowerPoint-presentatie</vt:lpstr>
      <vt:lpstr>Wat werkt in psychotherapie en coaching?</vt:lpstr>
      <vt:lpstr>PowerPoint-presentatie</vt:lpstr>
      <vt:lpstr>PowerPoint-presentatie</vt:lpstr>
      <vt:lpstr>PowerPoint-presentatie</vt:lpstr>
      <vt:lpstr>PowerPoint-presentatie</vt:lpstr>
      <vt:lpstr>PowerPoint-presentatie</vt:lpstr>
      <vt:lpstr>Basisprincipes voor organisatie</vt:lpstr>
      <vt:lpstr>Basisvragen voor leren en verbeteren</vt:lpstr>
      <vt:lpstr>Katinka Dekker Intern begeleider groep 4 t/m 8 De Kroevendonk</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 </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lex@lexenzo.nl</dc:creator>
  <cp:lastModifiedBy>Goedhart, Corine</cp:lastModifiedBy>
  <cp:revision>38</cp:revision>
  <dcterms:created xsi:type="dcterms:W3CDTF">2022-11-07T08:06:12Z</dcterms:created>
  <dcterms:modified xsi:type="dcterms:W3CDTF">2023-05-30T15:56:17Z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0x010100F4527E1B2AED134CBAAB99AE79097597</vt:lpwstr>
  </property>
  <property fmtid="{D5CDD505-2E9C-101B-9397-08002B2CF9AE}" pid="3" name="Order">
    <vt:r8>2273500</vt:r8>
  </property>
  <property fmtid="{D5CDD505-2E9C-101B-9397-08002B2CF9AE}" pid="4" name="xd_Signature">
    <vt:bool>false</vt:bool>
  </property>
  <property fmtid="{D5CDD505-2E9C-101B-9397-08002B2CF9AE}" pid="5" name="xd_ProgID">
    <vt:lpwstr/>
  </property>
  <property fmtid="{D5CDD505-2E9C-101B-9397-08002B2CF9AE}" pid="6" name="_ExtendedDescription">
    <vt:lpwstr/>
  </property>
  <property fmtid="{D5CDD505-2E9C-101B-9397-08002B2CF9AE}" pid="7" name="TriggerFlowInfo">
    <vt:lpwstr/>
  </property>
  <property fmtid="{D5CDD505-2E9C-101B-9397-08002B2CF9AE}" pid="8" name="ComplianceAssetId">
    <vt:lpwstr/>
  </property>
  <property fmtid="{D5CDD505-2E9C-101B-9397-08002B2CF9AE}" pid="9" name="TemplateUrl">
    <vt:lpwstr/>
  </property>
  <property fmtid="{D5CDD505-2E9C-101B-9397-08002B2CF9AE}" pid="10" name="MediaServiceImageTags">
    <vt:lpwstr/>
  </property>
</Properties>
</file>