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9C048-7362-4939-9029-E271771E0C86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631D8-0E8B-4B0F-A055-A59EC6A1D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7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631D8-0E8B-4B0F-A055-A59EC6A1D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42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6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5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78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3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2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9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9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7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28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7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44A35-B988-41A1-8C86-8889310218EC}" type="datetimeFigureOut">
              <a:rPr lang="en-US" smtClean="0"/>
              <a:t>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621EB-3A0E-4E2B-9E29-2CB32F0AD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81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test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046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Henny Palmen</dc:creator>
  <cp:lastModifiedBy>Henny Palmen</cp:lastModifiedBy>
  <cp:revision>1</cp:revision>
  <dcterms:created xsi:type="dcterms:W3CDTF">2012-02-03T17:57:08Z</dcterms:created>
  <dcterms:modified xsi:type="dcterms:W3CDTF">2012-02-03T17:57:40Z</dcterms:modified>
</cp:coreProperties>
</file>